
<file path=[Content_Types].xml><?xml version="1.0" encoding="utf-8"?>
<Types xmlns="http://schemas.openxmlformats.org/package/2006/content-types">
  <Default Extension="emf" ContentType="image/x-emf"/>
  <Default Extension="jpeg" ContentType="image/jpeg"/>
  <Default Extension="m4a" ContentType="audi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ppt/ink/ink1.xml" ContentType="application/inkml+xml"/>
  <Override PartName="/ppt/ink/ink2.xml" ContentType="application/inkml+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3" r:id="rId4"/>
  </p:sldMasterIdLst>
  <p:notesMasterIdLst>
    <p:notesMasterId r:id="rId12"/>
  </p:notesMasterIdLst>
  <p:sldIdLst>
    <p:sldId id="271" r:id="rId5"/>
    <p:sldId id="2147480072" r:id="rId6"/>
    <p:sldId id="2147480724" r:id="rId7"/>
    <p:sldId id="2147480725" r:id="rId8"/>
    <p:sldId id="2147480726" r:id="rId9"/>
    <p:sldId id="2147480727" r:id="rId10"/>
    <p:sldId id="306"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F9D9805-7205-4BAC-A401-095AAB8F35B2}" v="59" dt="2023-08-21T22:17:20.15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424" autoAdjust="0"/>
    <p:restoredTop sz="86473" autoAdjust="0"/>
  </p:normalViewPr>
  <p:slideViewPr>
    <p:cSldViewPr snapToGrid="0">
      <p:cViewPr varScale="1">
        <p:scale>
          <a:sx n="168" d="100"/>
          <a:sy n="168" d="100"/>
        </p:scale>
        <p:origin x="1853" y="125"/>
      </p:cViewPr>
      <p:guideLst/>
    </p:cSldViewPr>
  </p:slideViewPr>
  <p:outlineViewPr>
    <p:cViewPr>
      <p:scale>
        <a:sx n="33" d="100"/>
        <a:sy n="33" d="100"/>
      </p:scale>
      <p:origin x="0" y="-95394"/>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presProps" Target="presProps.xml"/><Relationship Id="rId18" Type="http://schemas.microsoft.com/office/2015/10/relationships/revisionInfo" Target="revisionInfo.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notesMaster" Target="notesMasters/notesMaster1.xml"/><Relationship Id="rId17"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theme" Target="theme/theme1.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eorge Earl" userId="84f6b13a-4ff6-4cf8-84ad-6b7df013fbfe" providerId="ADAL" clId="{3F9D9805-7205-4BAC-A401-095AAB8F35B2}"/>
    <pc:docChg chg="undo redo custSel addSld delSld modSld sldOrd delSection modSection">
      <pc:chgData name="George Earl" userId="84f6b13a-4ff6-4cf8-84ad-6b7df013fbfe" providerId="ADAL" clId="{3F9D9805-7205-4BAC-A401-095AAB8F35B2}" dt="2023-08-21T22:17:20.154" v="434"/>
      <pc:docMkLst>
        <pc:docMk/>
      </pc:docMkLst>
      <pc:sldChg chg="addSp delSp modSp mod ord modTransition modAnim">
        <pc:chgData name="George Earl" userId="84f6b13a-4ff6-4cf8-84ad-6b7df013fbfe" providerId="ADAL" clId="{3F9D9805-7205-4BAC-A401-095AAB8F35B2}" dt="2023-08-21T22:16:42.389" v="433"/>
        <pc:sldMkLst>
          <pc:docMk/>
          <pc:sldMk cId="2111287479" sldId="271"/>
        </pc:sldMkLst>
        <pc:spChg chg="mod">
          <ac:chgData name="George Earl" userId="84f6b13a-4ff6-4cf8-84ad-6b7df013fbfe" providerId="ADAL" clId="{3F9D9805-7205-4BAC-A401-095AAB8F35B2}" dt="2023-08-21T17:19:44.280" v="74" actId="20577"/>
          <ac:spMkLst>
            <pc:docMk/>
            <pc:sldMk cId="2111287479" sldId="271"/>
            <ac:spMk id="3" creationId="{2FAF76B3-5206-B098-A744-BDACE254C679}"/>
          </ac:spMkLst>
        </pc:spChg>
        <pc:spChg chg="mod">
          <ac:chgData name="George Earl" userId="84f6b13a-4ff6-4cf8-84ad-6b7df013fbfe" providerId="ADAL" clId="{3F9D9805-7205-4BAC-A401-095AAB8F35B2}" dt="2023-08-21T17:19:34.174" v="72" actId="20577"/>
          <ac:spMkLst>
            <pc:docMk/>
            <pc:sldMk cId="2111287479" sldId="271"/>
            <ac:spMk id="4" creationId="{EEB8E4B4-DD96-BD75-78A7-BF8D3631C999}"/>
          </ac:spMkLst>
        </pc:spChg>
        <pc:picChg chg="mod">
          <ac:chgData name="George Earl" userId="84f6b13a-4ff6-4cf8-84ad-6b7df013fbfe" providerId="ADAL" clId="{3F9D9805-7205-4BAC-A401-095AAB8F35B2}" dt="2023-08-21T17:19:08.831" v="49" actId="1076"/>
          <ac:picMkLst>
            <pc:docMk/>
            <pc:sldMk cId="2111287479" sldId="271"/>
            <ac:picMk id="7" creationId="{7CB0AAA0-9CCA-99DB-CC86-8DD6FB73B94C}"/>
          </ac:picMkLst>
        </pc:picChg>
        <pc:picChg chg="add del mod">
          <ac:chgData name="George Earl" userId="84f6b13a-4ff6-4cf8-84ad-6b7df013fbfe" providerId="ADAL" clId="{3F9D9805-7205-4BAC-A401-095AAB8F35B2}" dt="2023-08-21T19:13:22.070" v="268"/>
          <ac:picMkLst>
            <pc:docMk/>
            <pc:sldMk cId="2111287479" sldId="271"/>
            <ac:picMk id="9" creationId="{DDF2DF5A-B946-F775-45D8-82F197577C8B}"/>
          </ac:picMkLst>
        </pc:picChg>
        <pc:picChg chg="add del mod">
          <ac:chgData name="George Earl" userId="84f6b13a-4ff6-4cf8-84ad-6b7df013fbfe" providerId="ADAL" clId="{3F9D9805-7205-4BAC-A401-095AAB8F35B2}" dt="2023-08-21T19:19:30.332" v="270"/>
          <ac:picMkLst>
            <pc:docMk/>
            <pc:sldMk cId="2111287479" sldId="271"/>
            <ac:picMk id="15" creationId="{E322C3D9-8C58-DF52-A65C-B7EBD4299ABA}"/>
          </ac:picMkLst>
        </pc:picChg>
        <pc:picChg chg="add del mod">
          <ac:chgData name="George Earl" userId="84f6b13a-4ff6-4cf8-84ad-6b7df013fbfe" providerId="ADAL" clId="{3F9D9805-7205-4BAC-A401-095AAB8F35B2}" dt="2023-08-21T19:40:57.577" v="272"/>
          <ac:picMkLst>
            <pc:docMk/>
            <pc:sldMk cId="2111287479" sldId="271"/>
            <ac:picMk id="20" creationId="{AE5C5411-6100-1241-60C3-D4E38727EC89}"/>
          </ac:picMkLst>
        </pc:picChg>
        <pc:picChg chg="add del mod">
          <ac:chgData name="George Earl" userId="84f6b13a-4ff6-4cf8-84ad-6b7df013fbfe" providerId="ADAL" clId="{3F9D9805-7205-4BAC-A401-095AAB8F35B2}" dt="2023-08-21T20:01:57.594" v="408"/>
          <ac:picMkLst>
            <pc:docMk/>
            <pc:sldMk cId="2111287479" sldId="271"/>
            <ac:picMk id="25" creationId="{1AEDCE27-CB71-1958-A39D-BEA0BB91318C}"/>
          </ac:picMkLst>
        </pc:picChg>
        <pc:picChg chg="add del mod">
          <ac:chgData name="George Earl" userId="84f6b13a-4ff6-4cf8-84ad-6b7df013fbfe" providerId="ADAL" clId="{3F9D9805-7205-4BAC-A401-095AAB8F35B2}" dt="2023-08-21T20:02:45.965" v="410"/>
          <ac:picMkLst>
            <pc:docMk/>
            <pc:sldMk cId="2111287479" sldId="271"/>
            <ac:picMk id="28" creationId="{85358704-E8FE-449A-3629-C7502C079694}"/>
          </ac:picMkLst>
        </pc:picChg>
        <pc:picChg chg="add del mod">
          <ac:chgData name="George Earl" userId="84f6b13a-4ff6-4cf8-84ad-6b7df013fbfe" providerId="ADAL" clId="{3F9D9805-7205-4BAC-A401-095AAB8F35B2}" dt="2023-08-21T20:07:52.983" v="412"/>
          <ac:picMkLst>
            <pc:docMk/>
            <pc:sldMk cId="2111287479" sldId="271"/>
            <ac:picMk id="32" creationId="{EA8A5A10-BB0D-4C7B-08C0-750BA0DF1D22}"/>
          </ac:picMkLst>
        </pc:picChg>
        <pc:picChg chg="add del mod">
          <ac:chgData name="George Earl" userId="84f6b13a-4ff6-4cf8-84ad-6b7df013fbfe" providerId="ADAL" clId="{3F9D9805-7205-4BAC-A401-095AAB8F35B2}" dt="2023-08-21T20:09:22.737" v="415"/>
          <ac:picMkLst>
            <pc:docMk/>
            <pc:sldMk cId="2111287479" sldId="271"/>
            <ac:picMk id="35" creationId="{C1BB755B-41D0-5A3C-9A53-76D0FA8698F3}"/>
          </ac:picMkLst>
        </pc:picChg>
        <pc:picChg chg="add del mod">
          <ac:chgData name="George Earl" userId="84f6b13a-4ff6-4cf8-84ad-6b7df013fbfe" providerId="ADAL" clId="{3F9D9805-7205-4BAC-A401-095AAB8F35B2}" dt="2023-08-21T20:24:48.922" v="417"/>
          <ac:picMkLst>
            <pc:docMk/>
            <pc:sldMk cId="2111287479" sldId="271"/>
            <ac:picMk id="38" creationId="{AD71A103-05FC-75D7-A022-7CFA816EDEE4}"/>
          </ac:picMkLst>
        </pc:picChg>
        <pc:picChg chg="add del mod">
          <ac:chgData name="George Earl" userId="84f6b13a-4ff6-4cf8-84ad-6b7df013fbfe" providerId="ADAL" clId="{3F9D9805-7205-4BAC-A401-095AAB8F35B2}" dt="2023-08-21T21:22:59.262" v="423"/>
          <ac:picMkLst>
            <pc:docMk/>
            <pc:sldMk cId="2111287479" sldId="271"/>
            <ac:picMk id="41" creationId="{C9C84BAE-2E40-A8FD-ECE1-118E04425C17}"/>
          </ac:picMkLst>
        </pc:picChg>
      </pc:sldChg>
      <pc:sldChg chg="addSp modSp del mod ord">
        <pc:chgData name="George Earl" userId="84f6b13a-4ff6-4cf8-84ad-6b7df013fbfe" providerId="ADAL" clId="{3F9D9805-7205-4BAC-A401-095AAB8F35B2}" dt="2023-08-21T18:16:04.026" v="105" actId="47"/>
        <pc:sldMkLst>
          <pc:docMk/>
          <pc:sldMk cId="610878588" sldId="276"/>
        </pc:sldMkLst>
        <pc:picChg chg="add mod">
          <ac:chgData name="George Earl" userId="84f6b13a-4ff6-4cf8-84ad-6b7df013fbfe" providerId="ADAL" clId="{3F9D9805-7205-4BAC-A401-095AAB8F35B2}" dt="2023-08-21T18:15:34.014" v="94" actId="14100"/>
          <ac:picMkLst>
            <pc:docMk/>
            <pc:sldMk cId="610878588" sldId="276"/>
            <ac:picMk id="3" creationId="{08E3630A-2F43-17C4-3693-F03D6205DEE4}"/>
          </ac:picMkLst>
        </pc:picChg>
      </pc:sldChg>
      <pc:sldChg chg="addSp delSp modSp del mod modTransition delAnim modAnim">
        <pc:chgData name="George Earl" userId="84f6b13a-4ff6-4cf8-84ad-6b7df013fbfe" providerId="ADAL" clId="{3F9D9805-7205-4BAC-A401-095AAB8F35B2}" dt="2023-08-21T22:16:29.163" v="431" actId="47"/>
        <pc:sldMkLst>
          <pc:docMk/>
          <pc:sldMk cId="1600281957" sldId="277"/>
        </pc:sldMkLst>
        <pc:picChg chg="add del">
          <ac:chgData name="George Earl" userId="84f6b13a-4ff6-4cf8-84ad-6b7df013fbfe" providerId="ADAL" clId="{3F9D9805-7205-4BAC-A401-095AAB8F35B2}" dt="2023-08-21T18:15:57.382" v="102" actId="21"/>
          <ac:picMkLst>
            <pc:docMk/>
            <pc:sldMk cId="1600281957" sldId="277"/>
            <ac:picMk id="8" creationId="{7D1FB7AB-A54A-73DE-A3C2-575B938EDC91}"/>
          </ac:picMkLst>
        </pc:picChg>
        <pc:picChg chg="add del mod">
          <ac:chgData name="George Earl" userId="84f6b13a-4ff6-4cf8-84ad-6b7df013fbfe" providerId="ADAL" clId="{3F9D9805-7205-4BAC-A401-095AAB8F35B2}" dt="2023-08-21T21:22:59.262" v="423"/>
          <ac:picMkLst>
            <pc:docMk/>
            <pc:sldMk cId="1600281957" sldId="277"/>
            <ac:picMk id="10" creationId="{59BDEDBC-F310-B85A-2DEB-78AFF5924316}"/>
          </ac:picMkLst>
        </pc:picChg>
        <pc:picChg chg="add del mod">
          <ac:chgData name="George Earl" userId="84f6b13a-4ff6-4cf8-84ad-6b7df013fbfe" providerId="ADAL" clId="{3F9D9805-7205-4BAC-A401-095AAB8F35B2}" dt="2023-08-21T21:17:18.288" v="421" actId="478"/>
          <ac:picMkLst>
            <pc:docMk/>
            <pc:sldMk cId="1600281957" sldId="277"/>
            <ac:picMk id="15" creationId="{62203C24-5D1C-3CA3-6248-00B4A7728BA4}"/>
          </ac:picMkLst>
        </pc:picChg>
      </pc:sldChg>
      <pc:sldChg chg="del modTransition">
        <pc:chgData name="George Earl" userId="84f6b13a-4ff6-4cf8-84ad-6b7df013fbfe" providerId="ADAL" clId="{3F9D9805-7205-4BAC-A401-095AAB8F35B2}" dt="2023-08-21T22:16:29.163" v="431" actId="47"/>
        <pc:sldMkLst>
          <pc:docMk/>
          <pc:sldMk cId="3274845335" sldId="278"/>
        </pc:sldMkLst>
      </pc:sldChg>
      <pc:sldChg chg="del modTransition">
        <pc:chgData name="George Earl" userId="84f6b13a-4ff6-4cf8-84ad-6b7df013fbfe" providerId="ADAL" clId="{3F9D9805-7205-4BAC-A401-095AAB8F35B2}" dt="2023-08-21T22:16:29.163" v="431" actId="47"/>
        <pc:sldMkLst>
          <pc:docMk/>
          <pc:sldMk cId="1122204399" sldId="279"/>
        </pc:sldMkLst>
      </pc:sldChg>
      <pc:sldChg chg="del modTransition">
        <pc:chgData name="George Earl" userId="84f6b13a-4ff6-4cf8-84ad-6b7df013fbfe" providerId="ADAL" clId="{3F9D9805-7205-4BAC-A401-095AAB8F35B2}" dt="2023-08-21T22:16:29.163" v="431" actId="47"/>
        <pc:sldMkLst>
          <pc:docMk/>
          <pc:sldMk cId="3627870130" sldId="280"/>
        </pc:sldMkLst>
      </pc:sldChg>
      <pc:sldChg chg="del modTransition">
        <pc:chgData name="George Earl" userId="84f6b13a-4ff6-4cf8-84ad-6b7df013fbfe" providerId="ADAL" clId="{3F9D9805-7205-4BAC-A401-095AAB8F35B2}" dt="2023-08-21T22:16:29.163" v="431" actId="47"/>
        <pc:sldMkLst>
          <pc:docMk/>
          <pc:sldMk cId="3326621563" sldId="281"/>
        </pc:sldMkLst>
      </pc:sldChg>
      <pc:sldChg chg="del modTransition">
        <pc:chgData name="George Earl" userId="84f6b13a-4ff6-4cf8-84ad-6b7df013fbfe" providerId="ADAL" clId="{3F9D9805-7205-4BAC-A401-095AAB8F35B2}" dt="2023-08-21T22:16:29.163" v="431" actId="47"/>
        <pc:sldMkLst>
          <pc:docMk/>
          <pc:sldMk cId="616315639" sldId="282"/>
        </pc:sldMkLst>
      </pc:sldChg>
      <pc:sldChg chg="del modTransition">
        <pc:chgData name="George Earl" userId="84f6b13a-4ff6-4cf8-84ad-6b7df013fbfe" providerId="ADAL" clId="{3F9D9805-7205-4BAC-A401-095AAB8F35B2}" dt="2023-08-21T22:16:29.163" v="431" actId="47"/>
        <pc:sldMkLst>
          <pc:docMk/>
          <pc:sldMk cId="4237171014" sldId="283"/>
        </pc:sldMkLst>
      </pc:sldChg>
      <pc:sldChg chg="del modTransition">
        <pc:chgData name="George Earl" userId="84f6b13a-4ff6-4cf8-84ad-6b7df013fbfe" providerId="ADAL" clId="{3F9D9805-7205-4BAC-A401-095AAB8F35B2}" dt="2023-08-21T22:16:29.163" v="431" actId="47"/>
        <pc:sldMkLst>
          <pc:docMk/>
          <pc:sldMk cId="3661683021" sldId="284"/>
        </pc:sldMkLst>
      </pc:sldChg>
      <pc:sldChg chg="del modTransition">
        <pc:chgData name="George Earl" userId="84f6b13a-4ff6-4cf8-84ad-6b7df013fbfe" providerId="ADAL" clId="{3F9D9805-7205-4BAC-A401-095AAB8F35B2}" dt="2023-08-21T22:16:29.163" v="431" actId="47"/>
        <pc:sldMkLst>
          <pc:docMk/>
          <pc:sldMk cId="44347400" sldId="285"/>
        </pc:sldMkLst>
      </pc:sldChg>
      <pc:sldChg chg="del modTransition">
        <pc:chgData name="George Earl" userId="84f6b13a-4ff6-4cf8-84ad-6b7df013fbfe" providerId="ADAL" clId="{3F9D9805-7205-4BAC-A401-095AAB8F35B2}" dt="2023-08-21T22:16:29.163" v="431" actId="47"/>
        <pc:sldMkLst>
          <pc:docMk/>
          <pc:sldMk cId="2266318351" sldId="286"/>
        </pc:sldMkLst>
      </pc:sldChg>
      <pc:sldChg chg="del modTransition">
        <pc:chgData name="George Earl" userId="84f6b13a-4ff6-4cf8-84ad-6b7df013fbfe" providerId="ADAL" clId="{3F9D9805-7205-4BAC-A401-095AAB8F35B2}" dt="2023-08-21T22:16:29.163" v="431" actId="47"/>
        <pc:sldMkLst>
          <pc:docMk/>
          <pc:sldMk cId="3533459698" sldId="287"/>
        </pc:sldMkLst>
      </pc:sldChg>
      <pc:sldChg chg="del modTransition">
        <pc:chgData name="George Earl" userId="84f6b13a-4ff6-4cf8-84ad-6b7df013fbfe" providerId="ADAL" clId="{3F9D9805-7205-4BAC-A401-095AAB8F35B2}" dt="2023-08-21T22:16:29.163" v="431" actId="47"/>
        <pc:sldMkLst>
          <pc:docMk/>
          <pc:sldMk cId="3813325753" sldId="288"/>
        </pc:sldMkLst>
      </pc:sldChg>
      <pc:sldChg chg="del modTransition">
        <pc:chgData name="George Earl" userId="84f6b13a-4ff6-4cf8-84ad-6b7df013fbfe" providerId="ADAL" clId="{3F9D9805-7205-4BAC-A401-095AAB8F35B2}" dt="2023-08-21T22:16:29.163" v="431" actId="47"/>
        <pc:sldMkLst>
          <pc:docMk/>
          <pc:sldMk cId="3787497343" sldId="289"/>
        </pc:sldMkLst>
      </pc:sldChg>
      <pc:sldChg chg="del modTransition">
        <pc:chgData name="George Earl" userId="84f6b13a-4ff6-4cf8-84ad-6b7df013fbfe" providerId="ADAL" clId="{3F9D9805-7205-4BAC-A401-095AAB8F35B2}" dt="2023-08-21T22:16:29.163" v="431" actId="47"/>
        <pc:sldMkLst>
          <pc:docMk/>
          <pc:sldMk cId="2639518492" sldId="290"/>
        </pc:sldMkLst>
      </pc:sldChg>
      <pc:sldChg chg="del modTransition">
        <pc:chgData name="George Earl" userId="84f6b13a-4ff6-4cf8-84ad-6b7df013fbfe" providerId="ADAL" clId="{3F9D9805-7205-4BAC-A401-095AAB8F35B2}" dt="2023-08-21T22:16:29.163" v="431" actId="47"/>
        <pc:sldMkLst>
          <pc:docMk/>
          <pc:sldMk cId="1177755935" sldId="291"/>
        </pc:sldMkLst>
      </pc:sldChg>
      <pc:sldChg chg="del modTransition">
        <pc:chgData name="George Earl" userId="84f6b13a-4ff6-4cf8-84ad-6b7df013fbfe" providerId="ADAL" clId="{3F9D9805-7205-4BAC-A401-095AAB8F35B2}" dt="2023-08-21T22:16:29.163" v="431" actId="47"/>
        <pc:sldMkLst>
          <pc:docMk/>
          <pc:sldMk cId="2526852594" sldId="292"/>
        </pc:sldMkLst>
      </pc:sldChg>
      <pc:sldChg chg="del modTransition">
        <pc:chgData name="George Earl" userId="84f6b13a-4ff6-4cf8-84ad-6b7df013fbfe" providerId="ADAL" clId="{3F9D9805-7205-4BAC-A401-095AAB8F35B2}" dt="2023-08-21T22:16:29.163" v="431" actId="47"/>
        <pc:sldMkLst>
          <pc:docMk/>
          <pc:sldMk cId="3865695587" sldId="293"/>
        </pc:sldMkLst>
      </pc:sldChg>
      <pc:sldChg chg="del modTransition">
        <pc:chgData name="George Earl" userId="84f6b13a-4ff6-4cf8-84ad-6b7df013fbfe" providerId="ADAL" clId="{3F9D9805-7205-4BAC-A401-095AAB8F35B2}" dt="2023-08-21T22:16:29.163" v="431" actId="47"/>
        <pc:sldMkLst>
          <pc:docMk/>
          <pc:sldMk cId="1046964972" sldId="294"/>
        </pc:sldMkLst>
      </pc:sldChg>
      <pc:sldChg chg="del modTransition">
        <pc:chgData name="George Earl" userId="84f6b13a-4ff6-4cf8-84ad-6b7df013fbfe" providerId="ADAL" clId="{3F9D9805-7205-4BAC-A401-095AAB8F35B2}" dt="2023-08-21T22:16:29.163" v="431" actId="47"/>
        <pc:sldMkLst>
          <pc:docMk/>
          <pc:sldMk cId="918411747" sldId="295"/>
        </pc:sldMkLst>
      </pc:sldChg>
      <pc:sldChg chg="del modTransition">
        <pc:chgData name="George Earl" userId="84f6b13a-4ff6-4cf8-84ad-6b7df013fbfe" providerId="ADAL" clId="{3F9D9805-7205-4BAC-A401-095AAB8F35B2}" dt="2023-08-21T22:16:29.163" v="431" actId="47"/>
        <pc:sldMkLst>
          <pc:docMk/>
          <pc:sldMk cId="1140632635" sldId="296"/>
        </pc:sldMkLst>
      </pc:sldChg>
      <pc:sldChg chg="del modTransition">
        <pc:chgData name="George Earl" userId="84f6b13a-4ff6-4cf8-84ad-6b7df013fbfe" providerId="ADAL" clId="{3F9D9805-7205-4BAC-A401-095AAB8F35B2}" dt="2023-08-21T22:16:29.163" v="431" actId="47"/>
        <pc:sldMkLst>
          <pc:docMk/>
          <pc:sldMk cId="2292605356" sldId="297"/>
        </pc:sldMkLst>
      </pc:sldChg>
      <pc:sldChg chg="del modTransition">
        <pc:chgData name="George Earl" userId="84f6b13a-4ff6-4cf8-84ad-6b7df013fbfe" providerId="ADAL" clId="{3F9D9805-7205-4BAC-A401-095AAB8F35B2}" dt="2023-08-21T22:16:29.163" v="431" actId="47"/>
        <pc:sldMkLst>
          <pc:docMk/>
          <pc:sldMk cId="3182750439" sldId="298"/>
        </pc:sldMkLst>
      </pc:sldChg>
      <pc:sldChg chg="del modTransition">
        <pc:chgData name="George Earl" userId="84f6b13a-4ff6-4cf8-84ad-6b7df013fbfe" providerId="ADAL" clId="{3F9D9805-7205-4BAC-A401-095AAB8F35B2}" dt="2023-08-21T22:16:29.163" v="431" actId="47"/>
        <pc:sldMkLst>
          <pc:docMk/>
          <pc:sldMk cId="3615471449" sldId="299"/>
        </pc:sldMkLst>
      </pc:sldChg>
      <pc:sldChg chg="del modTransition">
        <pc:chgData name="George Earl" userId="84f6b13a-4ff6-4cf8-84ad-6b7df013fbfe" providerId="ADAL" clId="{3F9D9805-7205-4BAC-A401-095AAB8F35B2}" dt="2023-08-21T22:16:29.163" v="431" actId="47"/>
        <pc:sldMkLst>
          <pc:docMk/>
          <pc:sldMk cId="543118927" sldId="300"/>
        </pc:sldMkLst>
      </pc:sldChg>
      <pc:sldChg chg="del modTransition">
        <pc:chgData name="George Earl" userId="84f6b13a-4ff6-4cf8-84ad-6b7df013fbfe" providerId="ADAL" clId="{3F9D9805-7205-4BAC-A401-095AAB8F35B2}" dt="2023-08-21T22:16:29.163" v="431" actId="47"/>
        <pc:sldMkLst>
          <pc:docMk/>
          <pc:sldMk cId="3626482591" sldId="301"/>
        </pc:sldMkLst>
      </pc:sldChg>
      <pc:sldChg chg="del modTransition">
        <pc:chgData name="George Earl" userId="84f6b13a-4ff6-4cf8-84ad-6b7df013fbfe" providerId="ADAL" clId="{3F9D9805-7205-4BAC-A401-095AAB8F35B2}" dt="2023-08-21T22:16:29.163" v="431" actId="47"/>
        <pc:sldMkLst>
          <pc:docMk/>
          <pc:sldMk cId="2926634955" sldId="302"/>
        </pc:sldMkLst>
      </pc:sldChg>
      <pc:sldChg chg="del modTransition">
        <pc:chgData name="George Earl" userId="84f6b13a-4ff6-4cf8-84ad-6b7df013fbfe" providerId="ADAL" clId="{3F9D9805-7205-4BAC-A401-095AAB8F35B2}" dt="2023-08-21T22:16:29.163" v="431" actId="47"/>
        <pc:sldMkLst>
          <pc:docMk/>
          <pc:sldMk cId="1714732540" sldId="303"/>
        </pc:sldMkLst>
      </pc:sldChg>
      <pc:sldChg chg="del modTransition">
        <pc:chgData name="George Earl" userId="84f6b13a-4ff6-4cf8-84ad-6b7df013fbfe" providerId="ADAL" clId="{3F9D9805-7205-4BAC-A401-095AAB8F35B2}" dt="2023-08-21T22:16:29.163" v="431" actId="47"/>
        <pc:sldMkLst>
          <pc:docMk/>
          <pc:sldMk cId="1236359165" sldId="304"/>
        </pc:sldMkLst>
      </pc:sldChg>
      <pc:sldChg chg="del modTransition">
        <pc:chgData name="George Earl" userId="84f6b13a-4ff6-4cf8-84ad-6b7df013fbfe" providerId="ADAL" clId="{3F9D9805-7205-4BAC-A401-095AAB8F35B2}" dt="2023-08-21T22:16:29.163" v="431" actId="47"/>
        <pc:sldMkLst>
          <pc:docMk/>
          <pc:sldMk cId="908582038" sldId="305"/>
        </pc:sldMkLst>
      </pc:sldChg>
      <pc:sldChg chg="addSp modSp ord modTransition">
        <pc:chgData name="George Earl" userId="84f6b13a-4ff6-4cf8-84ad-6b7df013fbfe" providerId="ADAL" clId="{3F9D9805-7205-4BAC-A401-095AAB8F35B2}" dt="2023-08-21T22:17:20.154" v="434"/>
        <pc:sldMkLst>
          <pc:docMk/>
          <pc:sldMk cId="690698051" sldId="306"/>
        </pc:sldMkLst>
        <pc:picChg chg="add mod">
          <ac:chgData name="George Earl" userId="84f6b13a-4ff6-4cf8-84ad-6b7df013fbfe" providerId="ADAL" clId="{3F9D9805-7205-4BAC-A401-095AAB8F35B2}" dt="2023-08-21T22:17:20.154" v="434"/>
          <ac:picMkLst>
            <pc:docMk/>
            <pc:sldMk cId="690698051" sldId="306"/>
            <ac:picMk id="3" creationId="{15345CB4-42D8-AFEC-51A2-8C663060023D}"/>
          </ac:picMkLst>
        </pc:picChg>
      </pc:sldChg>
      <pc:sldChg chg="del modTransition">
        <pc:chgData name="George Earl" userId="84f6b13a-4ff6-4cf8-84ad-6b7df013fbfe" providerId="ADAL" clId="{3F9D9805-7205-4BAC-A401-095AAB8F35B2}" dt="2023-08-21T22:16:29.163" v="431" actId="47"/>
        <pc:sldMkLst>
          <pc:docMk/>
          <pc:sldMk cId="1572084880" sldId="307"/>
        </pc:sldMkLst>
      </pc:sldChg>
      <pc:sldChg chg="del modTransition">
        <pc:chgData name="George Earl" userId="84f6b13a-4ff6-4cf8-84ad-6b7df013fbfe" providerId="ADAL" clId="{3F9D9805-7205-4BAC-A401-095AAB8F35B2}" dt="2023-08-21T22:16:29.163" v="431" actId="47"/>
        <pc:sldMkLst>
          <pc:docMk/>
          <pc:sldMk cId="81307823" sldId="308"/>
        </pc:sldMkLst>
      </pc:sldChg>
      <pc:sldChg chg="del modTransition">
        <pc:chgData name="George Earl" userId="84f6b13a-4ff6-4cf8-84ad-6b7df013fbfe" providerId="ADAL" clId="{3F9D9805-7205-4BAC-A401-095AAB8F35B2}" dt="2023-08-21T22:16:29.163" v="431" actId="47"/>
        <pc:sldMkLst>
          <pc:docMk/>
          <pc:sldMk cId="2733162771" sldId="309"/>
        </pc:sldMkLst>
      </pc:sldChg>
      <pc:sldChg chg="del modTransition">
        <pc:chgData name="George Earl" userId="84f6b13a-4ff6-4cf8-84ad-6b7df013fbfe" providerId="ADAL" clId="{3F9D9805-7205-4BAC-A401-095AAB8F35B2}" dt="2023-08-21T22:16:29.163" v="431" actId="47"/>
        <pc:sldMkLst>
          <pc:docMk/>
          <pc:sldMk cId="683243481" sldId="310"/>
        </pc:sldMkLst>
      </pc:sldChg>
      <pc:sldChg chg="del modTransition">
        <pc:chgData name="George Earl" userId="84f6b13a-4ff6-4cf8-84ad-6b7df013fbfe" providerId="ADAL" clId="{3F9D9805-7205-4BAC-A401-095AAB8F35B2}" dt="2023-08-21T22:16:29.163" v="431" actId="47"/>
        <pc:sldMkLst>
          <pc:docMk/>
          <pc:sldMk cId="2057495451" sldId="311"/>
        </pc:sldMkLst>
      </pc:sldChg>
      <pc:sldChg chg="del modTransition">
        <pc:chgData name="George Earl" userId="84f6b13a-4ff6-4cf8-84ad-6b7df013fbfe" providerId="ADAL" clId="{3F9D9805-7205-4BAC-A401-095AAB8F35B2}" dt="2023-08-21T22:16:29.163" v="431" actId="47"/>
        <pc:sldMkLst>
          <pc:docMk/>
          <pc:sldMk cId="2890070285" sldId="312"/>
        </pc:sldMkLst>
      </pc:sldChg>
      <pc:sldChg chg="del modTransition">
        <pc:chgData name="George Earl" userId="84f6b13a-4ff6-4cf8-84ad-6b7df013fbfe" providerId="ADAL" clId="{3F9D9805-7205-4BAC-A401-095AAB8F35B2}" dt="2023-08-21T22:16:29.163" v="431" actId="47"/>
        <pc:sldMkLst>
          <pc:docMk/>
          <pc:sldMk cId="3418113552" sldId="313"/>
        </pc:sldMkLst>
      </pc:sldChg>
      <pc:sldChg chg="del modTransition">
        <pc:chgData name="George Earl" userId="84f6b13a-4ff6-4cf8-84ad-6b7df013fbfe" providerId="ADAL" clId="{3F9D9805-7205-4BAC-A401-095AAB8F35B2}" dt="2023-08-21T22:16:29.163" v="431" actId="47"/>
        <pc:sldMkLst>
          <pc:docMk/>
          <pc:sldMk cId="792357270" sldId="314"/>
        </pc:sldMkLst>
      </pc:sldChg>
      <pc:sldChg chg="del modTransition">
        <pc:chgData name="George Earl" userId="84f6b13a-4ff6-4cf8-84ad-6b7df013fbfe" providerId="ADAL" clId="{3F9D9805-7205-4BAC-A401-095AAB8F35B2}" dt="2023-08-21T22:16:29.163" v="431" actId="47"/>
        <pc:sldMkLst>
          <pc:docMk/>
          <pc:sldMk cId="618994600" sldId="315"/>
        </pc:sldMkLst>
      </pc:sldChg>
      <pc:sldChg chg="del modTransition">
        <pc:chgData name="George Earl" userId="84f6b13a-4ff6-4cf8-84ad-6b7df013fbfe" providerId="ADAL" clId="{3F9D9805-7205-4BAC-A401-095AAB8F35B2}" dt="2023-08-21T22:16:29.163" v="431" actId="47"/>
        <pc:sldMkLst>
          <pc:docMk/>
          <pc:sldMk cId="360966315" sldId="316"/>
        </pc:sldMkLst>
      </pc:sldChg>
      <pc:sldChg chg="del modTransition">
        <pc:chgData name="George Earl" userId="84f6b13a-4ff6-4cf8-84ad-6b7df013fbfe" providerId="ADAL" clId="{3F9D9805-7205-4BAC-A401-095AAB8F35B2}" dt="2023-08-21T22:16:29.163" v="431" actId="47"/>
        <pc:sldMkLst>
          <pc:docMk/>
          <pc:sldMk cId="1267138182" sldId="317"/>
        </pc:sldMkLst>
      </pc:sldChg>
      <pc:sldChg chg="del modTransition">
        <pc:chgData name="George Earl" userId="84f6b13a-4ff6-4cf8-84ad-6b7df013fbfe" providerId="ADAL" clId="{3F9D9805-7205-4BAC-A401-095AAB8F35B2}" dt="2023-08-21T22:16:29.163" v="431" actId="47"/>
        <pc:sldMkLst>
          <pc:docMk/>
          <pc:sldMk cId="3250283656" sldId="318"/>
        </pc:sldMkLst>
      </pc:sldChg>
      <pc:sldChg chg="del modTransition">
        <pc:chgData name="George Earl" userId="84f6b13a-4ff6-4cf8-84ad-6b7df013fbfe" providerId="ADAL" clId="{3F9D9805-7205-4BAC-A401-095AAB8F35B2}" dt="2023-08-21T22:16:29.163" v="431" actId="47"/>
        <pc:sldMkLst>
          <pc:docMk/>
          <pc:sldMk cId="2778475884" sldId="319"/>
        </pc:sldMkLst>
      </pc:sldChg>
      <pc:sldChg chg="del modTransition">
        <pc:chgData name="George Earl" userId="84f6b13a-4ff6-4cf8-84ad-6b7df013fbfe" providerId="ADAL" clId="{3F9D9805-7205-4BAC-A401-095AAB8F35B2}" dt="2023-08-21T22:16:29.163" v="431" actId="47"/>
        <pc:sldMkLst>
          <pc:docMk/>
          <pc:sldMk cId="1361382262" sldId="320"/>
        </pc:sldMkLst>
      </pc:sldChg>
      <pc:sldChg chg="del modTransition">
        <pc:chgData name="George Earl" userId="84f6b13a-4ff6-4cf8-84ad-6b7df013fbfe" providerId="ADAL" clId="{3F9D9805-7205-4BAC-A401-095AAB8F35B2}" dt="2023-08-21T22:16:29.163" v="431" actId="47"/>
        <pc:sldMkLst>
          <pc:docMk/>
          <pc:sldMk cId="1805941439" sldId="321"/>
        </pc:sldMkLst>
      </pc:sldChg>
      <pc:sldChg chg="del modTransition">
        <pc:chgData name="George Earl" userId="84f6b13a-4ff6-4cf8-84ad-6b7df013fbfe" providerId="ADAL" clId="{3F9D9805-7205-4BAC-A401-095AAB8F35B2}" dt="2023-08-21T22:16:29.163" v="431" actId="47"/>
        <pc:sldMkLst>
          <pc:docMk/>
          <pc:sldMk cId="2189853336" sldId="322"/>
        </pc:sldMkLst>
      </pc:sldChg>
      <pc:sldChg chg="del modTransition">
        <pc:chgData name="George Earl" userId="84f6b13a-4ff6-4cf8-84ad-6b7df013fbfe" providerId="ADAL" clId="{3F9D9805-7205-4BAC-A401-095AAB8F35B2}" dt="2023-08-21T22:16:29.163" v="431" actId="47"/>
        <pc:sldMkLst>
          <pc:docMk/>
          <pc:sldMk cId="3692041071" sldId="323"/>
        </pc:sldMkLst>
      </pc:sldChg>
      <pc:sldChg chg="del modTransition">
        <pc:chgData name="George Earl" userId="84f6b13a-4ff6-4cf8-84ad-6b7df013fbfe" providerId="ADAL" clId="{3F9D9805-7205-4BAC-A401-095AAB8F35B2}" dt="2023-08-21T22:16:29.163" v="431" actId="47"/>
        <pc:sldMkLst>
          <pc:docMk/>
          <pc:sldMk cId="3451656263" sldId="324"/>
        </pc:sldMkLst>
      </pc:sldChg>
      <pc:sldChg chg="del modTransition">
        <pc:chgData name="George Earl" userId="84f6b13a-4ff6-4cf8-84ad-6b7df013fbfe" providerId="ADAL" clId="{3F9D9805-7205-4BAC-A401-095AAB8F35B2}" dt="2023-08-21T22:16:29.163" v="431" actId="47"/>
        <pc:sldMkLst>
          <pc:docMk/>
          <pc:sldMk cId="3033913529" sldId="325"/>
        </pc:sldMkLst>
      </pc:sldChg>
      <pc:sldChg chg="del modTransition">
        <pc:chgData name="George Earl" userId="84f6b13a-4ff6-4cf8-84ad-6b7df013fbfe" providerId="ADAL" clId="{3F9D9805-7205-4BAC-A401-095AAB8F35B2}" dt="2023-08-21T22:16:29.163" v="431" actId="47"/>
        <pc:sldMkLst>
          <pc:docMk/>
          <pc:sldMk cId="3079448172" sldId="326"/>
        </pc:sldMkLst>
      </pc:sldChg>
      <pc:sldChg chg="del modTransition">
        <pc:chgData name="George Earl" userId="84f6b13a-4ff6-4cf8-84ad-6b7df013fbfe" providerId="ADAL" clId="{3F9D9805-7205-4BAC-A401-095AAB8F35B2}" dt="2023-08-21T22:16:29.163" v="431" actId="47"/>
        <pc:sldMkLst>
          <pc:docMk/>
          <pc:sldMk cId="15319707" sldId="327"/>
        </pc:sldMkLst>
      </pc:sldChg>
      <pc:sldChg chg="del modTransition">
        <pc:chgData name="George Earl" userId="84f6b13a-4ff6-4cf8-84ad-6b7df013fbfe" providerId="ADAL" clId="{3F9D9805-7205-4BAC-A401-095AAB8F35B2}" dt="2023-08-21T22:16:29.163" v="431" actId="47"/>
        <pc:sldMkLst>
          <pc:docMk/>
          <pc:sldMk cId="2733365562" sldId="328"/>
        </pc:sldMkLst>
      </pc:sldChg>
      <pc:sldChg chg="del modTransition">
        <pc:chgData name="George Earl" userId="84f6b13a-4ff6-4cf8-84ad-6b7df013fbfe" providerId="ADAL" clId="{3F9D9805-7205-4BAC-A401-095AAB8F35B2}" dt="2023-08-21T22:16:29.163" v="431" actId="47"/>
        <pc:sldMkLst>
          <pc:docMk/>
          <pc:sldMk cId="391650479" sldId="329"/>
        </pc:sldMkLst>
      </pc:sldChg>
      <pc:sldChg chg="del modTransition">
        <pc:chgData name="George Earl" userId="84f6b13a-4ff6-4cf8-84ad-6b7df013fbfe" providerId="ADAL" clId="{3F9D9805-7205-4BAC-A401-095AAB8F35B2}" dt="2023-08-21T22:16:29.163" v="431" actId="47"/>
        <pc:sldMkLst>
          <pc:docMk/>
          <pc:sldMk cId="3188559625" sldId="330"/>
        </pc:sldMkLst>
      </pc:sldChg>
      <pc:sldChg chg="del modTransition">
        <pc:chgData name="George Earl" userId="84f6b13a-4ff6-4cf8-84ad-6b7df013fbfe" providerId="ADAL" clId="{3F9D9805-7205-4BAC-A401-095AAB8F35B2}" dt="2023-08-21T22:16:29.163" v="431" actId="47"/>
        <pc:sldMkLst>
          <pc:docMk/>
          <pc:sldMk cId="2427604834" sldId="331"/>
        </pc:sldMkLst>
      </pc:sldChg>
      <pc:sldChg chg="del modTransition">
        <pc:chgData name="George Earl" userId="84f6b13a-4ff6-4cf8-84ad-6b7df013fbfe" providerId="ADAL" clId="{3F9D9805-7205-4BAC-A401-095AAB8F35B2}" dt="2023-08-21T22:16:29.163" v="431" actId="47"/>
        <pc:sldMkLst>
          <pc:docMk/>
          <pc:sldMk cId="372791889" sldId="332"/>
        </pc:sldMkLst>
      </pc:sldChg>
      <pc:sldChg chg="del modTransition">
        <pc:chgData name="George Earl" userId="84f6b13a-4ff6-4cf8-84ad-6b7df013fbfe" providerId="ADAL" clId="{3F9D9805-7205-4BAC-A401-095AAB8F35B2}" dt="2023-08-21T22:16:29.163" v="431" actId="47"/>
        <pc:sldMkLst>
          <pc:docMk/>
          <pc:sldMk cId="3880185695" sldId="333"/>
        </pc:sldMkLst>
      </pc:sldChg>
      <pc:sldChg chg="del modTransition">
        <pc:chgData name="George Earl" userId="84f6b13a-4ff6-4cf8-84ad-6b7df013fbfe" providerId="ADAL" clId="{3F9D9805-7205-4BAC-A401-095AAB8F35B2}" dt="2023-08-21T22:16:29.163" v="431" actId="47"/>
        <pc:sldMkLst>
          <pc:docMk/>
          <pc:sldMk cId="3269529282" sldId="334"/>
        </pc:sldMkLst>
      </pc:sldChg>
      <pc:sldChg chg="del modTransition">
        <pc:chgData name="George Earl" userId="84f6b13a-4ff6-4cf8-84ad-6b7df013fbfe" providerId="ADAL" clId="{3F9D9805-7205-4BAC-A401-095AAB8F35B2}" dt="2023-08-21T22:16:29.163" v="431" actId="47"/>
        <pc:sldMkLst>
          <pc:docMk/>
          <pc:sldMk cId="1662710629" sldId="335"/>
        </pc:sldMkLst>
      </pc:sldChg>
      <pc:sldChg chg="del modTransition">
        <pc:chgData name="George Earl" userId="84f6b13a-4ff6-4cf8-84ad-6b7df013fbfe" providerId="ADAL" clId="{3F9D9805-7205-4BAC-A401-095AAB8F35B2}" dt="2023-08-21T22:16:29.163" v="431" actId="47"/>
        <pc:sldMkLst>
          <pc:docMk/>
          <pc:sldMk cId="830168465" sldId="336"/>
        </pc:sldMkLst>
      </pc:sldChg>
      <pc:sldChg chg="del modTransition">
        <pc:chgData name="George Earl" userId="84f6b13a-4ff6-4cf8-84ad-6b7df013fbfe" providerId="ADAL" clId="{3F9D9805-7205-4BAC-A401-095AAB8F35B2}" dt="2023-08-21T22:16:29.163" v="431" actId="47"/>
        <pc:sldMkLst>
          <pc:docMk/>
          <pc:sldMk cId="2789010402" sldId="337"/>
        </pc:sldMkLst>
      </pc:sldChg>
      <pc:sldChg chg="del modTransition">
        <pc:chgData name="George Earl" userId="84f6b13a-4ff6-4cf8-84ad-6b7df013fbfe" providerId="ADAL" clId="{3F9D9805-7205-4BAC-A401-095AAB8F35B2}" dt="2023-08-21T22:16:29.163" v="431" actId="47"/>
        <pc:sldMkLst>
          <pc:docMk/>
          <pc:sldMk cId="458529531" sldId="1995"/>
        </pc:sldMkLst>
      </pc:sldChg>
      <pc:sldChg chg="del modTransition">
        <pc:chgData name="George Earl" userId="84f6b13a-4ff6-4cf8-84ad-6b7df013fbfe" providerId="ADAL" clId="{3F9D9805-7205-4BAC-A401-095AAB8F35B2}" dt="2023-08-21T22:16:29.163" v="431" actId="47"/>
        <pc:sldMkLst>
          <pc:docMk/>
          <pc:sldMk cId="1344811768" sldId="2146847177"/>
        </pc:sldMkLst>
      </pc:sldChg>
      <pc:sldChg chg="del modTransition">
        <pc:chgData name="George Earl" userId="84f6b13a-4ff6-4cf8-84ad-6b7df013fbfe" providerId="ADAL" clId="{3F9D9805-7205-4BAC-A401-095AAB8F35B2}" dt="2023-08-21T22:16:29.163" v="431" actId="47"/>
        <pc:sldMkLst>
          <pc:docMk/>
          <pc:sldMk cId="2077953557" sldId="2147479214"/>
        </pc:sldMkLst>
      </pc:sldChg>
      <pc:sldChg chg="del modTransition">
        <pc:chgData name="George Earl" userId="84f6b13a-4ff6-4cf8-84ad-6b7df013fbfe" providerId="ADAL" clId="{3F9D9805-7205-4BAC-A401-095AAB8F35B2}" dt="2023-08-21T22:16:29.163" v="431" actId="47"/>
        <pc:sldMkLst>
          <pc:docMk/>
          <pc:sldMk cId="581443525" sldId="2147479230"/>
        </pc:sldMkLst>
      </pc:sldChg>
      <pc:sldChg chg="del modTransition">
        <pc:chgData name="George Earl" userId="84f6b13a-4ff6-4cf8-84ad-6b7df013fbfe" providerId="ADAL" clId="{3F9D9805-7205-4BAC-A401-095AAB8F35B2}" dt="2023-08-21T22:16:29.163" v="431" actId="47"/>
        <pc:sldMkLst>
          <pc:docMk/>
          <pc:sldMk cId="1689180909" sldId="2147479249"/>
        </pc:sldMkLst>
      </pc:sldChg>
      <pc:sldChg chg="addSp delSp modSp new del">
        <pc:chgData name="George Earl" userId="84f6b13a-4ff6-4cf8-84ad-6b7df013fbfe" providerId="ADAL" clId="{3F9D9805-7205-4BAC-A401-095AAB8F35B2}" dt="2023-08-21T18:16:33.523" v="113" actId="47"/>
        <pc:sldMkLst>
          <pc:docMk/>
          <pc:sldMk cId="1367434098" sldId="2147479250"/>
        </pc:sldMkLst>
        <pc:picChg chg="add del mod">
          <ac:chgData name="George Earl" userId="84f6b13a-4ff6-4cf8-84ad-6b7df013fbfe" providerId="ADAL" clId="{3F9D9805-7205-4BAC-A401-095AAB8F35B2}" dt="2023-08-21T18:15:02.725" v="87"/>
          <ac:picMkLst>
            <pc:docMk/>
            <pc:sldMk cId="1367434098" sldId="2147479250"/>
            <ac:picMk id="3" creationId="{E3FF898B-4988-54E7-E77B-6CEAAD00644A}"/>
          </ac:picMkLst>
        </pc:picChg>
        <pc:picChg chg="add mod">
          <ac:chgData name="George Earl" userId="84f6b13a-4ff6-4cf8-84ad-6b7df013fbfe" providerId="ADAL" clId="{3F9D9805-7205-4BAC-A401-095AAB8F35B2}" dt="2023-08-21T18:16:18.632" v="110"/>
          <ac:picMkLst>
            <pc:docMk/>
            <pc:sldMk cId="1367434098" sldId="2147479250"/>
            <ac:picMk id="4" creationId="{F587CE17-BE31-D73C-4966-540C9F77208F}"/>
          </ac:picMkLst>
        </pc:picChg>
      </pc:sldChg>
      <pc:sldChg chg="addSp delSp modSp add del mod modTransition modAnim">
        <pc:chgData name="George Earl" userId="84f6b13a-4ff6-4cf8-84ad-6b7df013fbfe" providerId="ADAL" clId="{3F9D9805-7205-4BAC-A401-095AAB8F35B2}" dt="2023-08-21T22:16:42.389" v="433"/>
        <pc:sldMkLst>
          <pc:docMk/>
          <pc:sldMk cId="3021364183" sldId="2147480072"/>
        </pc:sldMkLst>
        <pc:spChg chg="mod">
          <ac:chgData name="George Earl" userId="84f6b13a-4ff6-4cf8-84ad-6b7df013fbfe" providerId="ADAL" clId="{3F9D9805-7205-4BAC-A401-095AAB8F35B2}" dt="2023-08-21T19:42:59.354" v="278" actId="20577"/>
          <ac:spMkLst>
            <pc:docMk/>
            <pc:sldMk cId="3021364183" sldId="2147480072"/>
            <ac:spMk id="3" creationId="{9CF00C71-09A4-7F21-93C2-652B89DF82A8}"/>
          </ac:spMkLst>
        </pc:spChg>
        <pc:spChg chg="mod">
          <ac:chgData name="George Earl" userId="84f6b13a-4ff6-4cf8-84ad-6b7df013fbfe" providerId="ADAL" clId="{3F9D9805-7205-4BAC-A401-095AAB8F35B2}" dt="2023-08-21T18:20:05.946" v="117" actId="1582"/>
          <ac:spMkLst>
            <pc:docMk/>
            <pc:sldMk cId="3021364183" sldId="2147480072"/>
            <ac:spMk id="13" creationId="{ACE62363-1B69-FA94-0053-CA87EF3AFC45}"/>
          </ac:spMkLst>
        </pc:spChg>
        <pc:spChg chg="mod">
          <ac:chgData name="George Earl" userId="84f6b13a-4ff6-4cf8-84ad-6b7df013fbfe" providerId="ADAL" clId="{3F9D9805-7205-4BAC-A401-095AAB8F35B2}" dt="2023-08-21T18:20:05.946" v="117" actId="1582"/>
          <ac:spMkLst>
            <pc:docMk/>
            <pc:sldMk cId="3021364183" sldId="2147480072"/>
            <ac:spMk id="31" creationId="{0DA7F974-4376-EE72-D87C-527F37FE32B9}"/>
          </ac:spMkLst>
        </pc:spChg>
        <pc:spChg chg="mod">
          <ac:chgData name="George Earl" userId="84f6b13a-4ff6-4cf8-84ad-6b7df013fbfe" providerId="ADAL" clId="{3F9D9805-7205-4BAC-A401-095AAB8F35B2}" dt="2023-08-21T18:19:02.162" v="115" actId="207"/>
          <ac:spMkLst>
            <pc:docMk/>
            <pc:sldMk cId="3021364183" sldId="2147480072"/>
            <ac:spMk id="42" creationId="{2DCEDD7E-4572-1154-736D-776EDB8318A4}"/>
          </ac:spMkLst>
        </pc:spChg>
        <pc:spChg chg="mod">
          <ac:chgData name="George Earl" userId="84f6b13a-4ff6-4cf8-84ad-6b7df013fbfe" providerId="ADAL" clId="{3F9D9805-7205-4BAC-A401-095AAB8F35B2}" dt="2023-08-21T18:19:02.162" v="115" actId="207"/>
          <ac:spMkLst>
            <pc:docMk/>
            <pc:sldMk cId="3021364183" sldId="2147480072"/>
            <ac:spMk id="55" creationId="{E62E28CA-C76B-144D-6F1D-3436385415C9}"/>
          </ac:spMkLst>
        </pc:spChg>
        <pc:spChg chg="mod">
          <ac:chgData name="George Earl" userId="84f6b13a-4ff6-4cf8-84ad-6b7df013fbfe" providerId="ADAL" clId="{3F9D9805-7205-4BAC-A401-095AAB8F35B2}" dt="2023-08-21T18:20:05.946" v="117" actId="1582"/>
          <ac:spMkLst>
            <pc:docMk/>
            <pc:sldMk cId="3021364183" sldId="2147480072"/>
            <ac:spMk id="69" creationId="{9D870D4C-9345-6392-E414-18BA23120A49}"/>
          </ac:spMkLst>
        </pc:spChg>
        <pc:spChg chg="mod">
          <ac:chgData name="George Earl" userId="84f6b13a-4ff6-4cf8-84ad-6b7df013fbfe" providerId="ADAL" clId="{3F9D9805-7205-4BAC-A401-095AAB8F35B2}" dt="2023-08-21T18:20:05.946" v="117" actId="1582"/>
          <ac:spMkLst>
            <pc:docMk/>
            <pc:sldMk cId="3021364183" sldId="2147480072"/>
            <ac:spMk id="70" creationId="{B5961945-B8A1-A9DB-0491-B37220079A4D}"/>
          </ac:spMkLst>
        </pc:spChg>
        <pc:spChg chg="mod">
          <ac:chgData name="George Earl" userId="84f6b13a-4ff6-4cf8-84ad-6b7df013fbfe" providerId="ADAL" clId="{3F9D9805-7205-4BAC-A401-095AAB8F35B2}" dt="2023-08-21T18:20:05.946" v="117" actId="1582"/>
          <ac:spMkLst>
            <pc:docMk/>
            <pc:sldMk cId="3021364183" sldId="2147480072"/>
            <ac:spMk id="80" creationId="{8A1BC63B-5877-5511-F5FD-9215C04C6ADE}"/>
          </ac:spMkLst>
        </pc:spChg>
        <pc:spChg chg="mod">
          <ac:chgData name="George Earl" userId="84f6b13a-4ff6-4cf8-84ad-6b7df013fbfe" providerId="ADAL" clId="{3F9D9805-7205-4BAC-A401-095AAB8F35B2}" dt="2023-08-21T18:19:02.162" v="115" actId="207"/>
          <ac:spMkLst>
            <pc:docMk/>
            <pc:sldMk cId="3021364183" sldId="2147480072"/>
            <ac:spMk id="105" creationId="{E8701078-253A-D6A8-25CA-D0255A2381BC}"/>
          </ac:spMkLst>
        </pc:spChg>
        <pc:picChg chg="add del mod">
          <ac:chgData name="George Earl" userId="84f6b13a-4ff6-4cf8-84ad-6b7df013fbfe" providerId="ADAL" clId="{3F9D9805-7205-4BAC-A401-095AAB8F35B2}" dt="2023-08-21T19:13:22.070" v="268"/>
          <ac:picMkLst>
            <pc:docMk/>
            <pc:sldMk cId="3021364183" sldId="2147480072"/>
            <ac:picMk id="4" creationId="{7D3E56DA-490D-504F-2AA9-5CD3EBCBD5E5}"/>
          </ac:picMkLst>
        </pc:picChg>
        <pc:picChg chg="add del mod">
          <ac:chgData name="George Earl" userId="84f6b13a-4ff6-4cf8-84ad-6b7df013fbfe" providerId="ADAL" clId="{3F9D9805-7205-4BAC-A401-095AAB8F35B2}" dt="2023-08-21T20:01:57.594" v="408"/>
          <ac:picMkLst>
            <pc:docMk/>
            <pc:sldMk cId="3021364183" sldId="2147480072"/>
            <ac:picMk id="8" creationId="{592425FA-D9DD-3099-B0AD-6765492335DE}"/>
          </ac:picMkLst>
        </pc:picChg>
        <pc:picChg chg="add del mod">
          <ac:chgData name="George Earl" userId="84f6b13a-4ff6-4cf8-84ad-6b7df013fbfe" providerId="ADAL" clId="{3F9D9805-7205-4BAC-A401-095AAB8F35B2}" dt="2023-08-21T20:07:52.983" v="412"/>
          <ac:picMkLst>
            <pc:docMk/>
            <pc:sldMk cId="3021364183" sldId="2147480072"/>
            <ac:picMk id="12" creationId="{8CF25D6A-2AA6-A1E0-6ADE-DA1F0628BBF5}"/>
          </ac:picMkLst>
        </pc:picChg>
        <pc:picChg chg="add del mod">
          <ac:chgData name="George Earl" userId="84f6b13a-4ff6-4cf8-84ad-6b7df013fbfe" providerId="ADAL" clId="{3F9D9805-7205-4BAC-A401-095AAB8F35B2}" dt="2023-08-21T20:09:22.737" v="415"/>
          <ac:picMkLst>
            <pc:docMk/>
            <pc:sldMk cId="3021364183" sldId="2147480072"/>
            <ac:picMk id="15" creationId="{554520DF-4862-F194-02C5-A9E6C6504F58}"/>
          </ac:picMkLst>
        </pc:picChg>
        <pc:picChg chg="add del mod">
          <ac:chgData name="George Earl" userId="84f6b13a-4ff6-4cf8-84ad-6b7df013fbfe" providerId="ADAL" clId="{3F9D9805-7205-4BAC-A401-095AAB8F35B2}" dt="2023-08-21T20:24:48.922" v="417"/>
          <ac:picMkLst>
            <pc:docMk/>
            <pc:sldMk cId="3021364183" sldId="2147480072"/>
            <ac:picMk id="18" creationId="{81CFFFFF-5218-39BC-7FA3-421E8E50E40A}"/>
          </ac:picMkLst>
        </pc:picChg>
        <pc:picChg chg="add del mod">
          <ac:chgData name="George Earl" userId="84f6b13a-4ff6-4cf8-84ad-6b7df013fbfe" providerId="ADAL" clId="{3F9D9805-7205-4BAC-A401-095AAB8F35B2}" dt="2023-08-21T21:22:59.262" v="423"/>
          <ac:picMkLst>
            <pc:docMk/>
            <pc:sldMk cId="3021364183" sldId="2147480072"/>
            <ac:picMk id="21" creationId="{E3155A1F-6F19-4A7A-67E4-E2030E4BEAE1}"/>
          </ac:picMkLst>
        </pc:picChg>
        <pc:cxnChg chg="mod">
          <ac:chgData name="George Earl" userId="84f6b13a-4ff6-4cf8-84ad-6b7df013fbfe" providerId="ADAL" clId="{3F9D9805-7205-4BAC-A401-095AAB8F35B2}" dt="2023-08-21T18:20:05.946" v="117" actId="1582"/>
          <ac:cxnSpMkLst>
            <pc:docMk/>
            <pc:sldMk cId="3021364183" sldId="2147480072"/>
            <ac:cxnSpMk id="22" creationId="{8267CEC3-23B2-CAB7-A25F-29F50472C0E2}"/>
          </ac:cxnSpMkLst>
        </pc:cxnChg>
        <pc:cxnChg chg="mod">
          <ac:chgData name="George Earl" userId="84f6b13a-4ff6-4cf8-84ad-6b7df013fbfe" providerId="ADAL" clId="{3F9D9805-7205-4BAC-A401-095AAB8F35B2}" dt="2023-08-21T18:20:05.946" v="117" actId="1582"/>
          <ac:cxnSpMkLst>
            <pc:docMk/>
            <pc:sldMk cId="3021364183" sldId="2147480072"/>
            <ac:cxnSpMk id="37" creationId="{91065B15-EA9B-84DD-23A0-92C20308E489}"/>
          </ac:cxnSpMkLst>
        </pc:cxnChg>
        <pc:cxnChg chg="mod">
          <ac:chgData name="George Earl" userId="84f6b13a-4ff6-4cf8-84ad-6b7df013fbfe" providerId="ADAL" clId="{3F9D9805-7205-4BAC-A401-095AAB8F35B2}" dt="2023-08-21T18:20:05.946" v="117" actId="1582"/>
          <ac:cxnSpMkLst>
            <pc:docMk/>
            <pc:sldMk cId="3021364183" sldId="2147480072"/>
            <ac:cxnSpMk id="39" creationId="{81861EC3-F94F-E938-8BAD-8FA72244DD33}"/>
          </ac:cxnSpMkLst>
        </pc:cxnChg>
        <pc:cxnChg chg="mod">
          <ac:chgData name="George Earl" userId="84f6b13a-4ff6-4cf8-84ad-6b7df013fbfe" providerId="ADAL" clId="{3F9D9805-7205-4BAC-A401-095AAB8F35B2}" dt="2023-08-21T18:20:32.495" v="120" actId="1582"/>
          <ac:cxnSpMkLst>
            <pc:docMk/>
            <pc:sldMk cId="3021364183" sldId="2147480072"/>
            <ac:cxnSpMk id="45" creationId="{9D83E9F1-53A7-DC43-B739-8DB5506CF89B}"/>
          </ac:cxnSpMkLst>
        </pc:cxnChg>
        <pc:cxnChg chg="mod">
          <ac:chgData name="George Earl" userId="84f6b13a-4ff6-4cf8-84ad-6b7df013fbfe" providerId="ADAL" clId="{3F9D9805-7205-4BAC-A401-095AAB8F35B2}" dt="2023-08-21T18:20:05.946" v="117" actId="1582"/>
          <ac:cxnSpMkLst>
            <pc:docMk/>
            <pc:sldMk cId="3021364183" sldId="2147480072"/>
            <ac:cxnSpMk id="72" creationId="{BBA1C57D-223B-4FF9-5920-B2ECD535F914}"/>
          </ac:cxnSpMkLst>
        </pc:cxnChg>
        <pc:cxnChg chg="mod">
          <ac:chgData name="George Earl" userId="84f6b13a-4ff6-4cf8-84ad-6b7df013fbfe" providerId="ADAL" clId="{3F9D9805-7205-4BAC-A401-095AAB8F35B2}" dt="2023-08-21T18:20:05.946" v="117" actId="1582"/>
          <ac:cxnSpMkLst>
            <pc:docMk/>
            <pc:sldMk cId="3021364183" sldId="2147480072"/>
            <ac:cxnSpMk id="82" creationId="{D47655A8-2265-270D-970C-D15FC1AFD20C}"/>
          </ac:cxnSpMkLst>
        </pc:cxnChg>
        <pc:cxnChg chg="mod">
          <ac:chgData name="George Earl" userId="84f6b13a-4ff6-4cf8-84ad-6b7df013fbfe" providerId="ADAL" clId="{3F9D9805-7205-4BAC-A401-095AAB8F35B2}" dt="2023-08-21T18:20:05.946" v="117" actId="1582"/>
          <ac:cxnSpMkLst>
            <pc:docMk/>
            <pc:sldMk cId="3021364183" sldId="2147480072"/>
            <ac:cxnSpMk id="96" creationId="{76130C2E-6835-7BA8-33CA-91D96D83235A}"/>
          </ac:cxnSpMkLst>
        </pc:cxnChg>
      </pc:sldChg>
      <pc:sldChg chg="addSp delSp modSp add del modTransition modAnim">
        <pc:chgData name="George Earl" userId="84f6b13a-4ff6-4cf8-84ad-6b7df013fbfe" providerId="ADAL" clId="{3F9D9805-7205-4BAC-A401-095AAB8F35B2}" dt="2023-08-21T22:16:42.389" v="433"/>
        <pc:sldMkLst>
          <pc:docMk/>
          <pc:sldMk cId="2168560183" sldId="2147480724"/>
        </pc:sldMkLst>
        <pc:picChg chg="add del mod">
          <ac:chgData name="George Earl" userId="84f6b13a-4ff6-4cf8-84ad-6b7df013fbfe" providerId="ADAL" clId="{3F9D9805-7205-4BAC-A401-095AAB8F35B2}" dt="2023-08-21T19:13:22.070" v="268"/>
          <ac:picMkLst>
            <pc:docMk/>
            <pc:sldMk cId="2168560183" sldId="2147480724"/>
            <ac:picMk id="3" creationId="{8EBF2A63-F95D-867D-4500-3306813E8FC1}"/>
          </ac:picMkLst>
        </pc:picChg>
        <pc:picChg chg="add del mod">
          <ac:chgData name="George Earl" userId="84f6b13a-4ff6-4cf8-84ad-6b7df013fbfe" providerId="ADAL" clId="{3F9D9805-7205-4BAC-A401-095AAB8F35B2}" dt="2023-08-21T20:07:52.983" v="412"/>
          <ac:picMkLst>
            <pc:docMk/>
            <pc:sldMk cId="2168560183" sldId="2147480724"/>
            <ac:picMk id="7" creationId="{E9508650-068C-EB98-DE94-7A52AF46D09C}"/>
          </ac:picMkLst>
        </pc:picChg>
        <pc:picChg chg="add del mod">
          <ac:chgData name="George Earl" userId="84f6b13a-4ff6-4cf8-84ad-6b7df013fbfe" providerId="ADAL" clId="{3F9D9805-7205-4BAC-A401-095AAB8F35B2}" dt="2023-08-21T20:09:22.737" v="415"/>
          <ac:picMkLst>
            <pc:docMk/>
            <pc:sldMk cId="2168560183" sldId="2147480724"/>
            <ac:picMk id="10" creationId="{D849C18A-F2C8-5D79-E1DC-BD2D8EA8F1D1}"/>
          </ac:picMkLst>
        </pc:picChg>
        <pc:picChg chg="add del mod">
          <ac:chgData name="George Earl" userId="84f6b13a-4ff6-4cf8-84ad-6b7df013fbfe" providerId="ADAL" clId="{3F9D9805-7205-4BAC-A401-095AAB8F35B2}" dt="2023-08-21T20:24:48.922" v="417"/>
          <ac:picMkLst>
            <pc:docMk/>
            <pc:sldMk cId="2168560183" sldId="2147480724"/>
            <ac:picMk id="13" creationId="{C85B56E2-9DDD-AB7F-CEF7-FC7C6B509885}"/>
          </ac:picMkLst>
        </pc:picChg>
        <pc:picChg chg="add del mod">
          <ac:chgData name="George Earl" userId="84f6b13a-4ff6-4cf8-84ad-6b7df013fbfe" providerId="ADAL" clId="{3F9D9805-7205-4BAC-A401-095AAB8F35B2}" dt="2023-08-21T21:22:59.262" v="423"/>
          <ac:picMkLst>
            <pc:docMk/>
            <pc:sldMk cId="2168560183" sldId="2147480724"/>
            <ac:picMk id="18" creationId="{A8FA5D07-3276-9D4A-DA82-1803606185FB}"/>
          </ac:picMkLst>
        </pc:picChg>
        <pc:inkChg chg="add">
          <ac:chgData name="George Earl" userId="84f6b13a-4ff6-4cf8-84ad-6b7df013fbfe" providerId="ADAL" clId="{3F9D9805-7205-4BAC-A401-095AAB8F35B2}" dt="2023-08-21T21:22:26.889" v="422"/>
          <ac:inkMkLst>
            <pc:docMk/>
            <pc:sldMk cId="2168560183" sldId="2147480724"/>
            <ac:inkMk id="3" creationId="{EBE83CE1-8208-EBC5-7DF8-ACCF412FA5AF}"/>
          </ac:inkMkLst>
        </pc:inkChg>
        <pc:inkChg chg="add">
          <ac:chgData name="George Earl" userId="84f6b13a-4ff6-4cf8-84ad-6b7df013fbfe" providerId="ADAL" clId="{3F9D9805-7205-4BAC-A401-095AAB8F35B2}" dt="2023-08-21T21:22:26.889" v="422"/>
          <ac:inkMkLst>
            <pc:docMk/>
            <pc:sldMk cId="2168560183" sldId="2147480724"/>
            <ac:inkMk id="4" creationId="{98F15A2C-A88B-FD05-1386-4EF5533681DD}"/>
          </ac:inkMkLst>
        </pc:inkChg>
      </pc:sldChg>
      <pc:sldChg chg="addSp delSp modSp add del mod">
        <pc:chgData name="George Earl" userId="84f6b13a-4ff6-4cf8-84ad-6b7df013fbfe" providerId="ADAL" clId="{3F9D9805-7205-4BAC-A401-095AAB8F35B2}" dt="2023-08-21T18:35:45.101" v="155" actId="2696"/>
        <pc:sldMkLst>
          <pc:docMk/>
          <pc:sldMk cId="390466204" sldId="2147480725"/>
        </pc:sldMkLst>
        <pc:spChg chg="mod">
          <ac:chgData name="George Earl" userId="84f6b13a-4ff6-4cf8-84ad-6b7df013fbfe" providerId="ADAL" clId="{3F9D9805-7205-4BAC-A401-095AAB8F35B2}" dt="2023-08-21T18:24:39.336" v="151" actId="20577"/>
          <ac:spMkLst>
            <pc:docMk/>
            <pc:sldMk cId="390466204" sldId="2147480725"/>
            <ac:spMk id="5" creationId="{1481ECBD-3486-4CC4-6EBF-7188AB33B21B}"/>
          </ac:spMkLst>
        </pc:spChg>
        <pc:picChg chg="add del">
          <ac:chgData name="George Earl" userId="84f6b13a-4ff6-4cf8-84ad-6b7df013fbfe" providerId="ADAL" clId="{3F9D9805-7205-4BAC-A401-095AAB8F35B2}" dt="2023-08-21T18:23:05.782" v="137" actId="22"/>
          <ac:picMkLst>
            <pc:docMk/>
            <pc:sldMk cId="390466204" sldId="2147480725"/>
            <ac:picMk id="3" creationId="{2340E0C5-F876-C610-BD1D-3B3A5B666827}"/>
          </ac:picMkLst>
        </pc:picChg>
        <pc:picChg chg="add mod">
          <ac:chgData name="George Earl" userId="84f6b13a-4ff6-4cf8-84ad-6b7df013fbfe" providerId="ADAL" clId="{3F9D9805-7205-4BAC-A401-095AAB8F35B2}" dt="2023-08-21T18:23:39.062" v="141" actId="1076"/>
          <ac:picMkLst>
            <pc:docMk/>
            <pc:sldMk cId="390466204" sldId="2147480725"/>
            <ac:picMk id="6" creationId="{51F78C0F-3F4B-2043-A542-96DF0E41DAE0}"/>
          </ac:picMkLst>
        </pc:picChg>
      </pc:sldChg>
      <pc:sldChg chg="addSp delSp modSp new mod modTransition modAnim modNotesTx">
        <pc:chgData name="George Earl" userId="84f6b13a-4ff6-4cf8-84ad-6b7df013fbfe" providerId="ADAL" clId="{3F9D9805-7205-4BAC-A401-095AAB8F35B2}" dt="2023-08-21T22:16:42.389" v="433"/>
        <pc:sldMkLst>
          <pc:docMk/>
          <pc:sldMk cId="1023179943" sldId="2147480725"/>
        </pc:sldMkLst>
        <pc:spChg chg="mod">
          <ac:chgData name="George Earl" userId="84f6b13a-4ff6-4cf8-84ad-6b7df013fbfe" providerId="ADAL" clId="{3F9D9805-7205-4BAC-A401-095AAB8F35B2}" dt="2023-08-21T18:36:48.638" v="193" actId="313"/>
          <ac:spMkLst>
            <pc:docMk/>
            <pc:sldMk cId="1023179943" sldId="2147480725"/>
            <ac:spMk id="2" creationId="{B6A90278-5766-7A8E-FA7E-7125C9C6DD0F}"/>
          </ac:spMkLst>
        </pc:spChg>
        <pc:picChg chg="add mod">
          <ac:chgData name="George Earl" userId="84f6b13a-4ff6-4cf8-84ad-6b7df013fbfe" providerId="ADAL" clId="{3F9D9805-7205-4BAC-A401-095AAB8F35B2}" dt="2023-08-21T18:59:01.451" v="266" actId="1076"/>
          <ac:picMkLst>
            <pc:docMk/>
            <pc:sldMk cId="1023179943" sldId="2147480725"/>
            <ac:picMk id="3" creationId="{A3B695CE-9C7B-F478-67C9-5D7937670BA2}"/>
          </ac:picMkLst>
        </pc:picChg>
        <pc:picChg chg="add del mod">
          <ac:chgData name="George Earl" userId="84f6b13a-4ff6-4cf8-84ad-6b7df013fbfe" providerId="ADAL" clId="{3F9D9805-7205-4BAC-A401-095AAB8F35B2}" dt="2023-08-21T20:07:52.983" v="412"/>
          <ac:picMkLst>
            <pc:docMk/>
            <pc:sldMk cId="1023179943" sldId="2147480725"/>
            <ac:picMk id="7" creationId="{60839191-E10A-4A3C-DFA1-807C1C628D96}"/>
          </ac:picMkLst>
        </pc:picChg>
        <pc:picChg chg="add del mod">
          <ac:chgData name="George Earl" userId="84f6b13a-4ff6-4cf8-84ad-6b7df013fbfe" providerId="ADAL" clId="{3F9D9805-7205-4BAC-A401-095AAB8F35B2}" dt="2023-08-21T20:09:22.737" v="415"/>
          <ac:picMkLst>
            <pc:docMk/>
            <pc:sldMk cId="1023179943" sldId="2147480725"/>
            <ac:picMk id="11" creationId="{6501F505-0EAD-F57E-4CC1-391E455C255D}"/>
          </ac:picMkLst>
        </pc:picChg>
        <pc:picChg chg="add del mod">
          <ac:chgData name="George Earl" userId="84f6b13a-4ff6-4cf8-84ad-6b7df013fbfe" providerId="ADAL" clId="{3F9D9805-7205-4BAC-A401-095AAB8F35B2}" dt="2023-08-21T20:24:48.922" v="417"/>
          <ac:picMkLst>
            <pc:docMk/>
            <pc:sldMk cId="1023179943" sldId="2147480725"/>
            <ac:picMk id="15" creationId="{47BBB012-D1A3-9E2B-F6CE-6BB7B84DD13B}"/>
          </ac:picMkLst>
        </pc:picChg>
        <pc:picChg chg="add del mod">
          <ac:chgData name="George Earl" userId="84f6b13a-4ff6-4cf8-84ad-6b7df013fbfe" providerId="ADAL" clId="{3F9D9805-7205-4BAC-A401-095AAB8F35B2}" dt="2023-08-21T21:22:59.262" v="423"/>
          <ac:picMkLst>
            <pc:docMk/>
            <pc:sldMk cId="1023179943" sldId="2147480725"/>
            <ac:picMk id="18" creationId="{F780DA44-5D84-B44A-5B3C-BBD19FFBAD37}"/>
          </ac:picMkLst>
        </pc:picChg>
      </pc:sldChg>
      <pc:sldChg chg="addSp delSp modSp new del mod">
        <pc:chgData name="George Earl" userId="84f6b13a-4ff6-4cf8-84ad-6b7df013fbfe" providerId="ADAL" clId="{3F9D9805-7205-4BAC-A401-095AAB8F35B2}" dt="2023-08-21T18:16:32.715" v="112" actId="47"/>
        <pc:sldMkLst>
          <pc:docMk/>
          <pc:sldMk cId="2766579996" sldId="2147480725"/>
        </pc:sldMkLst>
        <pc:picChg chg="add del mod">
          <ac:chgData name="George Earl" userId="84f6b13a-4ff6-4cf8-84ad-6b7df013fbfe" providerId="ADAL" clId="{3F9D9805-7205-4BAC-A401-095AAB8F35B2}" dt="2023-08-21T18:16:13.950" v="108" actId="478"/>
          <ac:picMkLst>
            <pc:docMk/>
            <pc:sldMk cId="2766579996" sldId="2147480725"/>
            <ac:picMk id="3" creationId="{CEC3BE92-6CE3-92B6-6431-E208F3DCA243}"/>
          </ac:picMkLst>
        </pc:picChg>
      </pc:sldChg>
      <pc:sldChg chg="add del">
        <pc:chgData name="George Earl" userId="84f6b13a-4ff6-4cf8-84ad-6b7df013fbfe" providerId="ADAL" clId="{3F9D9805-7205-4BAC-A401-095AAB8F35B2}" dt="2023-08-21T18:15:46.397" v="99"/>
        <pc:sldMkLst>
          <pc:docMk/>
          <pc:sldMk cId="3096034655" sldId="2147480725"/>
        </pc:sldMkLst>
      </pc:sldChg>
      <pc:sldChg chg="addSp delSp modSp new mod modTransition modAnim modNotesTx">
        <pc:chgData name="George Earl" userId="84f6b13a-4ff6-4cf8-84ad-6b7df013fbfe" providerId="ADAL" clId="{3F9D9805-7205-4BAC-A401-095AAB8F35B2}" dt="2023-08-21T22:16:42.389" v="433"/>
        <pc:sldMkLst>
          <pc:docMk/>
          <pc:sldMk cId="3170387961" sldId="2147480726"/>
        </pc:sldMkLst>
        <pc:spChg chg="mod">
          <ac:chgData name="George Earl" userId="84f6b13a-4ff6-4cf8-84ad-6b7df013fbfe" providerId="ADAL" clId="{3F9D9805-7205-4BAC-A401-095AAB8F35B2}" dt="2023-08-21T18:46:28.506" v="236" actId="20577"/>
          <ac:spMkLst>
            <pc:docMk/>
            <pc:sldMk cId="3170387961" sldId="2147480726"/>
            <ac:spMk id="2" creationId="{B5A2E2A2-53C0-C418-D5B0-FD6EC4544592}"/>
          </ac:spMkLst>
        </pc:spChg>
        <pc:picChg chg="add del mod">
          <ac:chgData name="George Earl" userId="84f6b13a-4ff6-4cf8-84ad-6b7df013fbfe" providerId="ADAL" clId="{3F9D9805-7205-4BAC-A401-095AAB8F35B2}" dt="2023-08-21T18:45:36.585" v="196" actId="478"/>
          <ac:picMkLst>
            <pc:docMk/>
            <pc:sldMk cId="3170387961" sldId="2147480726"/>
            <ac:picMk id="4" creationId="{3C92644E-917C-69C9-9493-B7915DEF3A95}"/>
          </ac:picMkLst>
        </pc:picChg>
        <pc:picChg chg="add">
          <ac:chgData name="George Earl" userId="84f6b13a-4ff6-4cf8-84ad-6b7df013fbfe" providerId="ADAL" clId="{3F9D9805-7205-4BAC-A401-095AAB8F35B2}" dt="2023-08-21T18:45:58.665" v="197" actId="22"/>
          <ac:picMkLst>
            <pc:docMk/>
            <pc:sldMk cId="3170387961" sldId="2147480726"/>
            <ac:picMk id="6" creationId="{BD395E46-F9F6-9D5E-446C-4E86FA81335C}"/>
          </ac:picMkLst>
        </pc:picChg>
        <pc:picChg chg="add del mod">
          <ac:chgData name="George Earl" userId="84f6b13a-4ff6-4cf8-84ad-6b7df013fbfe" providerId="ADAL" clId="{3F9D9805-7205-4BAC-A401-095AAB8F35B2}" dt="2023-08-21T21:24:18.812" v="425"/>
          <ac:picMkLst>
            <pc:docMk/>
            <pc:sldMk cId="3170387961" sldId="2147480726"/>
            <ac:picMk id="7" creationId="{339E2745-CFFD-167C-3350-80E7D08998EA}"/>
          </ac:picMkLst>
        </pc:picChg>
        <pc:picChg chg="add del mod">
          <ac:chgData name="George Earl" userId="84f6b13a-4ff6-4cf8-84ad-6b7df013fbfe" providerId="ADAL" clId="{3F9D9805-7205-4BAC-A401-095AAB8F35B2}" dt="2023-08-21T20:24:48.922" v="417"/>
          <ac:picMkLst>
            <pc:docMk/>
            <pc:sldMk cId="3170387961" sldId="2147480726"/>
            <ac:picMk id="8" creationId="{BFC444C6-7550-04AD-FE8A-C12A0C182D3C}"/>
          </ac:picMkLst>
        </pc:picChg>
        <pc:picChg chg="add del mod">
          <ac:chgData name="George Earl" userId="84f6b13a-4ff6-4cf8-84ad-6b7df013fbfe" providerId="ADAL" clId="{3F9D9805-7205-4BAC-A401-095AAB8F35B2}" dt="2023-08-21T21:36:04.175" v="427"/>
          <ac:picMkLst>
            <pc:docMk/>
            <pc:sldMk cId="3170387961" sldId="2147480726"/>
            <ac:picMk id="11" creationId="{78E6BB61-1B8A-0B4D-11BD-0376A91E4339}"/>
          </ac:picMkLst>
        </pc:picChg>
        <pc:picChg chg="add del mod">
          <ac:chgData name="George Earl" userId="84f6b13a-4ff6-4cf8-84ad-6b7df013fbfe" providerId="ADAL" clId="{3F9D9805-7205-4BAC-A401-095AAB8F35B2}" dt="2023-08-21T21:22:59.262" v="423"/>
          <ac:picMkLst>
            <pc:docMk/>
            <pc:sldMk cId="3170387961" sldId="2147480726"/>
            <ac:picMk id="12" creationId="{F8A1A2BE-EFE4-0CD9-EB67-A0F2F07E46C2}"/>
          </ac:picMkLst>
        </pc:picChg>
      </pc:sldChg>
      <pc:sldChg chg="addSp modSp del mod">
        <pc:chgData name="George Earl" userId="84f6b13a-4ff6-4cf8-84ad-6b7df013fbfe" providerId="ADAL" clId="{3F9D9805-7205-4BAC-A401-095AAB8F35B2}" dt="2023-08-21T18:35:40.305" v="154" actId="2696"/>
        <pc:sldMkLst>
          <pc:docMk/>
          <pc:sldMk cId="3504064015" sldId="2147480726"/>
        </pc:sldMkLst>
        <pc:spChg chg="mod">
          <ac:chgData name="George Earl" userId="84f6b13a-4ff6-4cf8-84ad-6b7df013fbfe" providerId="ADAL" clId="{3F9D9805-7205-4BAC-A401-095AAB8F35B2}" dt="2023-08-21T18:22:24.014" v="135"/>
          <ac:spMkLst>
            <pc:docMk/>
            <pc:sldMk cId="3504064015" sldId="2147480726"/>
            <ac:spMk id="5" creationId="{1481ECBD-3486-4CC4-6EBF-7188AB33B21B}"/>
          </ac:spMkLst>
        </pc:spChg>
        <pc:picChg chg="add mod">
          <ac:chgData name="George Earl" userId="84f6b13a-4ff6-4cf8-84ad-6b7df013fbfe" providerId="ADAL" clId="{3F9D9805-7205-4BAC-A401-095AAB8F35B2}" dt="2023-08-21T18:24:17.023" v="145" actId="1076"/>
          <ac:picMkLst>
            <pc:docMk/>
            <pc:sldMk cId="3504064015" sldId="2147480726"/>
            <ac:picMk id="3" creationId="{9580D84D-437F-32AA-A37D-7F875BFC61EA}"/>
          </ac:picMkLst>
        </pc:picChg>
      </pc:sldChg>
      <pc:sldChg chg="addSp delSp modSp new mod modTransition modAnim modNotesTx">
        <pc:chgData name="George Earl" userId="84f6b13a-4ff6-4cf8-84ad-6b7df013fbfe" providerId="ADAL" clId="{3F9D9805-7205-4BAC-A401-095AAB8F35B2}" dt="2023-08-21T22:17:20.154" v="434"/>
        <pc:sldMkLst>
          <pc:docMk/>
          <pc:sldMk cId="2217299232" sldId="2147480727"/>
        </pc:sldMkLst>
        <pc:spChg chg="mod">
          <ac:chgData name="George Earl" userId="84f6b13a-4ff6-4cf8-84ad-6b7df013fbfe" providerId="ADAL" clId="{3F9D9805-7205-4BAC-A401-095AAB8F35B2}" dt="2023-08-21T18:58:41.307" v="263" actId="20577"/>
          <ac:spMkLst>
            <pc:docMk/>
            <pc:sldMk cId="2217299232" sldId="2147480727"/>
            <ac:spMk id="2" creationId="{1D8FFB98-73D7-2A16-F26B-C82D9761A976}"/>
          </ac:spMkLst>
        </pc:spChg>
        <pc:spChg chg="add mod">
          <ac:chgData name="George Earl" userId="84f6b13a-4ff6-4cf8-84ad-6b7df013fbfe" providerId="ADAL" clId="{3F9D9805-7205-4BAC-A401-095AAB8F35B2}" dt="2023-08-21T18:58:46.893" v="265" actId="1076"/>
          <ac:spMkLst>
            <pc:docMk/>
            <pc:sldMk cId="2217299232" sldId="2147480727"/>
            <ac:spMk id="4" creationId="{E5408C91-8656-9444-272E-33EFCBE73C8E}"/>
          </ac:spMkLst>
        </pc:spChg>
        <pc:picChg chg="add del mod">
          <ac:chgData name="George Earl" userId="84f6b13a-4ff6-4cf8-84ad-6b7df013fbfe" providerId="ADAL" clId="{3F9D9805-7205-4BAC-A401-095AAB8F35B2}" dt="2023-08-21T21:22:59.262" v="423"/>
          <ac:picMkLst>
            <pc:docMk/>
            <pc:sldMk cId="2217299232" sldId="2147480727"/>
            <ac:picMk id="6" creationId="{5ADD414D-8A8C-72EB-33E1-28AE5AB45D52}"/>
          </ac:picMkLst>
        </pc:picChg>
        <pc:picChg chg="add mod">
          <ac:chgData name="George Earl" userId="84f6b13a-4ff6-4cf8-84ad-6b7df013fbfe" providerId="ADAL" clId="{3F9D9805-7205-4BAC-A401-095AAB8F35B2}" dt="2023-08-21T22:17:20.154" v="434"/>
          <ac:picMkLst>
            <pc:docMk/>
            <pc:sldMk cId="2217299232" sldId="2147480727"/>
            <ac:picMk id="8" creationId="{C42E2DCD-E9FB-2BB3-FBAE-0FF67B0C491A}"/>
          </ac:picMkLst>
        </pc:picChg>
      </pc:sldChg>
      <pc:sldMasterChg chg="addSldLayout delSldLayout">
        <pc:chgData name="George Earl" userId="84f6b13a-4ff6-4cf8-84ad-6b7df013fbfe" providerId="ADAL" clId="{3F9D9805-7205-4BAC-A401-095AAB8F35B2}" dt="2023-08-21T22:16:29.163" v="431" actId="47"/>
        <pc:sldMasterMkLst>
          <pc:docMk/>
          <pc:sldMasterMk cId="354488225" sldId="2147483753"/>
        </pc:sldMasterMkLst>
        <pc:sldLayoutChg chg="del">
          <pc:chgData name="George Earl" userId="84f6b13a-4ff6-4cf8-84ad-6b7df013fbfe" providerId="ADAL" clId="{3F9D9805-7205-4BAC-A401-095AAB8F35B2}" dt="2023-08-21T22:16:29.163" v="431" actId="47"/>
          <pc:sldLayoutMkLst>
            <pc:docMk/>
            <pc:sldMasterMk cId="354488225" sldId="2147483753"/>
            <pc:sldLayoutMk cId="1239346701" sldId="2147483822"/>
          </pc:sldLayoutMkLst>
        </pc:sldLayoutChg>
        <pc:sldLayoutChg chg="del">
          <pc:chgData name="George Earl" userId="84f6b13a-4ff6-4cf8-84ad-6b7df013fbfe" providerId="ADAL" clId="{3F9D9805-7205-4BAC-A401-095AAB8F35B2}" dt="2023-08-21T18:16:02.932" v="104" actId="47"/>
          <pc:sldLayoutMkLst>
            <pc:docMk/>
            <pc:sldMasterMk cId="354488225" sldId="2147483753"/>
            <pc:sldLayoutMk cId="1209877477" sldId="2147483823"/>
          </pc:sldLayoutMkLst>
        </pc:sldLayoutChg>
        <pc:sldLayoutChg chg="add del">
          <pc:chgData name="George Earl" userId="84f6b13a-4ff6-4cf8-84ad-6b7df013fbfe" providerId="ADAL" clId="{3F9D9805-7205-4BAC-A401-095AAB8F35B2}" dt="2023-08-21T18:35:26.539" v="153" actId="2696"/>
          <pc:sldLayoutMkLst>
            <pc:docMk/>
            <pc:sldMasterMk cId="354488225" sldId="2147483753"/>
            <pc:sldLayoutMk cId="1240194582" sldId="2147483823"/>
          </pc:sldLayoutMkLst>
        </pc:sldLayoutChg>
      </pc:sldMasterChg>
    </pc:docChg>
  </pc:docChgLst>
</pc:chgInfo>
</file>

<file path=ppt/ink/ink1.xml><?xml version="1.0" encoding="utf-8"?>
<inkml:ink xmlns:inkml="http://www.w3.org/2003/InkML">
  <inkml:definitions>
    <inkml:context xml:id="ctx0">
      <inkml:inkSource xml:id="inkSrc0">
        <inkml:traceFormat>
          <inkml:channel name="X" type="integer" min="-2496" max="7680" units="cm"/>
          <inkml:channel name="Y" type="integer" max="2160" units="cm"/>
          <inkml:channel name="T" type="integer" max="2.14748E9" units="dev"/>
        </inkml:traceFormat>
        <inkml:channelProperties>
          <inkml:channelProperty channel="X" name="resolution" value="163.86473" units="1/cm"/>
          <inkml:channelProperty channel="Y" name="resolution" value="63.34311" units="1/cm"/>
          <inkml:channelProperty channel="T" name="resolution" value="1" units="1/dev"/>
        </inkml:channelProperties>
      </inkml:inkSource>
      <inkml:timestamp xml:id="ts0" timeString="2023-08-21T21:18:48.726"/>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23623 15318 0,'13'0'32,"14"0"-31,41 0 32,54-13-28,27 13-5,96 0 29,135 0-26,-136 0 27,597 68-24,-502-41-6,-122-27 5,516 0 34,-570 0-34,-136-14-2</inkml:trace>
</inkml:ink>
</file>

<file path=ppt/ink/ink2.xml><?xml version="1.0" encoding="utf-8"?>
<inkml:ink xmlns:inkml="http://www.w3.org/2003/InkML">
  <inkml:definitions>
    <inkml:context xml:id="ctx0">
      <inkml:inkSource xml:id="inkSrc0">
        <inkml:traceFormat>
          <inkml:channel name="X" type="integer" min="-2496" max="7680" units="cm"/>
          <inkml:channel name="Y" type="integer" max="2160" units="cm"/>
          <inkml:channel name="T" type="integer" max="2.14748E9" units="dev"/>
        </inkml:traceFormat>
        <inkml:channelProperties>
          <inkml:channelProperty channel="X" name="resolution" value="163.86473" units="1/cm"/>
          <inkml:channelProperty channel="Y" name="resolution" value="63.34311" units="1/cm"/>
          <inkml:channelProperty channel="T" name="resolution" value="1" units="1/dev"/>
        </inkml:channelProperties>
      </inkml:inkSource>
      <inkml:timestamp xml:id="ts0" timeString="2023-08-21T21:18:43.612"/>
    </inkml:context>
    <inkml:brush xml:id="br0">
      <inkml:brushProperty name="width" value="0.05292" units="cm"/>
      <inkml:brushProperty name="height" value="0.05292" units="cm"/>
      <inkml:brushProperty name="color" value="#FF0000"/>
    </inkml:brush>
  </inkml:definitions>
  <inkml:trace contextRef="#ctx0" brushRef="#br0">24111 12306 0,'27'41'100,"55"27"-97,-42-14-1,177 150 39,28-69-37,-69-26-1,-27-41 23,380 135-21,-434-162 6,0-27-8,14 13 28</inkml:trace>
  <inkml:trace contextRef="#ctx0" brushRef="#br0" timeOffset="745">28860 13921 0,'-68'41'125,"-68"40"-123,-162 231 38,67-95-38,109-108-2,-41 176 48,163-272-46,0 1 30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6CC50B2-99CF-436A-A1F1-4D6D0B76073B}" type="datetimeFigureOut">
              <a:rPr lang="en-IN" smtClean="0"/>
              <a:t>21-08-2023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1E0D53C-2355-4A64-BFDD-7EA69816FAC7}" type="slidenum">
              <a:rPr lang="en-IN" smtClean="0"/>
              <a:t>‹#›</a:t>
            </a:fld>
            <a:endParaRPr lang="en-IN"/>
          </a:p>
        </p:txBody>
      </p:sp>
    </p:spTree>
    <p:extLst>
      <p:ext uri="{BB962C8B-B14F-4D97-AF65-F5344CB8AC3E}">
        <p14:creationId xmlns:p14="http://schemas.microsoft.com/office/powerpoint/2010/main" val="8753709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C1E0D53C-2355-4A64-BFDD-7EA69816FAC7}" type="slidenum">
              <a:rPr lang="en-IN" smtClean="0"/>
              <a:t>1</a:t>
            </a:fld>
            <a:endParaRPr lang="en-IN"/>
          </a:p>
        </p:txBody>
      </p:sp>
    </p:spTree>
    <p:extLst>
      <p:ext uri="{BB962C8B-B14F-4D97-AF65-F5344CB8AC3E}">
        <p14:creationId xmlns:p14="http://schemas.microsoft.com/office/powerpoint/2010/main" val="4575941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6F3CBA4-B7A3-4592-8447-253D7FA6697C}" type="slidenum">
              <a:rPr lang="en-US" smtClean="0"/>
              <a:t>2</a:t>
            </a:fld>
            <a:endParaRPr lang="en-US"/>
          </a:p>
        </p:txBody>
      </p:sp>
    </p:spTree>
    <p:extLst>
      <p:ext uri="{BB962C8B-B14F-4D97-AF65-F5344CB8AC3E}">
        <p14:creationId xmlns:p14="http://schemas.microsoft.com/office/powerpoint/2010/main" val="5733573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Combining your data with prompts is a powerful concept. In this example, a question-answering prompt is used with 3 distinct pieces. The prompt starts with framing, providing the Generative AI with the context it needs on how to behave. The user-provided question is clearly defined separate from the framing. Finally, clearly formatted sources are provided at the bottom of the prompt. The Generative AI synthesizes all this information together and produces a correct response.</a:t>
            </a:r>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A9990911-818C-4CF0-BBD3-C8B76E283130}"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278527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b="1" i="0" dirty="0">
                <a:solidFill>
                  <a:srgbClr val="E6E6E6"/>
                </a:solidFill>
                <a:effectLst/>
                <a:latin typeface="Segoe UI" panose="020B0502040204020203" pitchFamily="34" charset="0"/>
              </a:rPr>
              <a:t>Azure AI Document Intelligence</a:t>
            </a:r>
          </a:p>
          <a:p>
            <a:endParaRPr lang="en-CA" dirty="0"/>
          </a:p>
        </p:txBody>
      </p:sp>
      <p:sp>
        <p:nvSpPr>
          <p:cNvPr id="4" name="Slide Number Placeholder 3"/>
          <p:cNvSpPr>
            <a:spLocks noGrp="1"/>
          </p:cNvSpPr>
          <p:nvPr>
            <p:ph type="sldNum" sz="quarter" idx="5"/>
          </p:nvPr>
        </p:nvSpPr>
        <p:spPr/>
        <p:txBody>
          <a:bodyPr/>
          <a:lstStyle/>
          <a:p>
            <a:fld id="{C1E0D53C-2355-4A64-BFDD-7EA69816FAC7}" type="slidenum">
              <a:rPr lang="en-IN" smtClean="0"/>
              <a:t>4</a:t>
            </a:fld>
            <a:endParaRPr lang="en-IN"/>
          </a:p>
        </p:txBody>
      </p:sp>
    </p:spTree>
    <p:extLst>
      <p:ext uri="{BB962C8B-B14F-4D97-AF65-F5344CB8AC3E}">
        <p14:creationId xmlns:p14="http://schemas.microsoft.com/office/powerpoint/2010/main" val="8163591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Mammoth (docx) to html</a:t>
            </a:r>
          </a:p>
          <a:p>
            <a:r>
              <a:rPr lang="en-CA" dirty="0"/>
              <a:t>Beautiful soup, html to document map</a:t>
            </a:r>
          </a:p>
          <a:p>
            <a:pPr marL="0" marR="0" lvl="0" indent="0" algn="l" defTabSz="914400" rtl="0" eaLnBrk="1" fontAlgn="auto" latinLnBrk="0" hangingPunct="1">
              <a:lnSpc>
                <a:spcPct val="100000"/>
              </a:lnSpc>
              <a:spcBef>
                <a:spcPts val="0"/>
              </a:spcBef>
              <a:spcAft>
                <a:spcPts val="0"/>
              </a:spcAft>
              <a:buClrTx/>
              <a:buSzTx/>
              <a:buFontTx/>
              <a:buNone/>
              <a:tabLst/>
              <a:defRPr/>
            </a:pPr>
            <a:r>
              <a:rPr lang="en-CA" b="1" i="0" dirty="0">
                <a:solidFill>
                  <a:srgbClr val="E6E6E6"/>
                </a:solidFill>
                <a:effectLst/>
                <a:latin typeface="Segoe UI" panose="020B0502040204020203" pitchFamily="34" charset="0"/>
              </a:rPr>
              <a:t>Azure AI Document Intelligence</a:t>
            </a:r>
          </a:p>
          <a:p>
            <a:endParaRPr lang="en-CA" dirty="0"/>
          </a:p>
        </p:txBody>
      </p:sp>
      <p:sp>
        <p:nvSpPr>
          <p:cNvPr id="4" name="Slide Number Placeholder 3"/>
          <p:cNvSpPr>
            <a:spLocks noGrp="1"/>
          </p:cNvSpPr>
          <p:nvPr>
            <p:ph type="sldNum" sz="quarter" idx="5"/>
          </p:nvPr>
        </p:nvSpPr>
        <p:spPr/>
        <p:txBody>
          <a:bodyPr/>
          <a:lstStyle/>
          <a:p>
            <a:fld id="{C1E0D53C-2355-4A64-BFDD-7EA69816FAC7}" type="slidenum">
              <a:rPr lang="en-IN" smtClean="0"/>
              <a:t>5</a:t>
            </a:fld>
            <a:endParaRPr lang="en-IN"/>
          </a:p>
        </p:txBody>
      </p:sp>
    </p:spTree>
    <p:extLst>
      <p:ext uri="{BB962C8B-B14F-4D97-AF65-F5344CB8AC3E}">
        <p14:creationId xmlns:p14="http://schemas.microsoft.com/office/powerpoint/2010/main" val="22052880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We use heading tags and sections in pdf from FR</a:t>
            </a:r>
          </a:p>
          <a:p>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b="1" i="0" dirty="0">
                <a:solidFill>
                  <a:srgbClr val="E6E6E6"/>
                </a:solidFill>
                <a:effectLst/>
                <a:latin typeface="Segoe UI" panose="020B0502040204020203" pitchFamily="34" charset="0"/>
              </a:rPr>
              <a:t>Azure AI Document Intelligence</a:t>
            </a:r>
          </a:p>
          <a:p>
            <a:endParaRPr lang="en-CA" dirty="0"/>
          </a:p>
        </p:txBody>
      </p:sp>
      <p:sp>
        <p:nvSpPr>
          <p:cNvPr id="4" name="Slide Number Placeholder 3"/>
          <p:cNvSpPr>
            <a:spLocks noGrp="1"/>
          </p:cNvSpPr>
          <p:nvPr>
            <p:ph type="sldNum" sz="quarter" idx="5"/>
          </p:nvPr>
        </p:nvSpPr>
        <p:spPr/>
        <p:txBody>
          <a:bodyPr/>
          <a:lstStyle/>
          <a:p>
            <a:fld id="{C1E0D53C-2355-4A64-BFDD-7EA69816FAC7}" type="slidenum">
              <a:rPr lang="en-IN" smtClean="0"/>
              <a:t>6</a:t>
            </a:fld>
            <a:endParaRPr lang="en-IN"/>
          </a:p>
        </p:txBody>
      </p:sp>
    </p:spTree>
    <p:extLst>
      <p:ext uri="{BB962C8B-B14F-4D97-AF65-F5344CB8AC3E}">
        <p14:creationId xmlns:p14="http://schemas.microsoft.com/office/powerpoint/2010/main" val="128602894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2.jpeg"/></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10.jpeg"/></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2.jpe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 Id="rId5" Type="http://schemas.openxmlformats.org/officeDocument/2006/relationships/image" Target="../media/image10.jpeg"/><Relationship Id="rId4" Type="http://schemas.openxmlformats.org/officeDocument/2006/relationships/image" Target="../media/image7.png"/></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Master" Target="../slideMasters/slideMaster1.xml"/><Relationship Id="rId4" Type="http://schemas.openxmlformats.org/officeDocument/2006/relationships/image" Target="../media/image25.svg"/></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8.png"/><Relationship Id="rId1" Type="http://schemas.openxmlformats.org/officeDocument/2006/relationships/slideMaster" Target="../slideMasters/slideMaster1.xml"/><Relationship Id="rId5" Type="http://schemas.openxmlformats.org/officeDocument/2006/relationships/image" Target="../media/image25.svg"/><Relationship Id="rId4" Type="http://schemas.openxmlformats.org/officeDocument/2006/relationships/image" Target="../media/image24.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_IPS_WW Public Sector">
    <p:bg>
      <p:bgPr>
        <a:solidFill>
          <a:schemeClr val="tx1"/>
        </a:solidFill>
        <a:effectLst/>
      </p:bgPr>
    </p:bg>
    <p:spTree>
      <p:nvGrpSpPr>
        <p:cNvPr id="1" name=""/>
        <p:cNvGrpSpPr/>
        <p:nvPr/>
      </p:nvGrpSpPr>
      <p:grpSpPr>
        <a:xfrm>
          <a:off x="0" y="0"/>
          <a:ext cx="0" cy="0"/>
          <a:chOff x="0" y="0"/>
          <a:chExt cx="0" cy="0"/>
        </a:xfrm>
      </p:grpSpPr>
      <p:pic>
        <p:nvPicPr>
          <p:cNvPr id="4" name="Picture 3" descr="A blue planet with lights&#10;&#10;Description automatically generated">
            <a:extLst>
              <a:ext uri="{FF2B5EF4-FFF2-40B4-BE49-F238E27FC236}">
                <a16:creationId xmlns:a16="http://schemas.microsoft.com/office/drawing/2014/main" id="{99897B30-FEBA-6B88-7482-27106DD9C99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5" name="Freeform: Shape 44">
            <a:extLst>
              <a:ext uri="{FF2B5EF4-FFF2-40B4-BE49-F238E27FC236}">
                <a16:creationId xmlns:a16="http://schemas.microsoft.com/office/drawing/2014/main" id="{159C730E-7AB5-2CF9-4792-002FF67383BD}"/>
              </a:ext>
            </a:extLst>
          </p:cNvPr>
          <p:cNvSpPr/>
          <p:nvPr userDrawn="1"/>
        </p:nvSpPr>
        <p:spPr bwMode="auto">
          <a:xfrm>
            <a:off x="5830988" y="0"/>
            <a:ext cx="6361012" cy="6857997"/>
          </a:xfrm>
          <a:custGeom>
            <a:avLst/>
            <a:gdLst>
              <a:gd name="connsiteX0" fmla="*/ 2161533 w 6361012"/>
              <a:gd name="connsiteY0" fmla="*/ 0 h 6857997"/>
              <a:gd name="connsiteX1" fmla="*/ 6361012 w 6361012"/>
              <a:gd name="connsiteY1" fmla="*/ 0 h 6857997"/>
              <a:gd name="connsiteX2" fmla="*/ 6361012 w 6361012"/>
              <a:gd name="connsiteY2" fmla="*/ 3980620 h 6857997"/>
              <a:gd name="connsiteX3" fmla="*/ 6323101 w 6361012"/>
              <a:gd name="connsiteY3" fmla="*/ 4125401 h 6857997"/>
              <a:gd name="connsiteX4" fmla="*/ 5963546 w 6361012"/>
              <a:gd name="connsiteY4" fmla="*/ 6857996 h 6857997"/>
              <a:gd name="connsiteX5" fmla="*/ 5688886 w 6361012"/>
              <a:gd name="connsiteY5" fmla="*/ 6857996 h 6857997"/>
              <a:gd name="connsiteX6" fmla="*/ 5688886 w 6361012"/>
              <a:gd name="connsiteY6" fmla="*/ 6857997 h 6857997"/>
              <a:gd name="connsiteX7" fmla="*/ 795515 w 6361012"/>
              <a:gd name="connsiteY7" fmla="*/ 6857996 h 6857997"/>
              <a:gd name="connsiteX8" fmla="*/ 795516 w 6361012"/>
              <a:gd name="connsiteY8" fmla="*/ 6857995 h 6857997"/>
              <a:gd name="connsiteX9" fmla="*/ 0 w 6361012"/>
              <a:gd name="connsiteY9" fmla="*/ 6857995 h 6857997"/>
              <a:gd name="connsiteX10" fmla="*/ 1836200 w 6361012"/>
              <a:gd name="connsiteY10" fmla="*/ 925859 h 6857997"/>
              <a:gd name="connsiteX11" fmla="*/ 1886873 w 6361012"/>
              <a:gd name="connsiteY11" fmla="*/ 1 h 6857997"/>
              <a:gd name="connsiteX12" fmla="*/ 2161533 w 6361012"/>
              <a:gd name="connsiteY12" fmla="*/ 1 h 685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361012" h="6857997">
                <a:moveTo>
                  <a:pt x="2161533" y="0"/>
                </a:moveTo>
                <a:lnTo>
                  <a:pt x="6361012" y="0"/>
                </a:lnTo>
                <a:lnTo>
                  <a:pt x="6361012" y="3980620"/>
                </a:lnTo>
                <a:lnTo>
                  <a:pt x="6323101" y="4125401"/>
                </a:lnTo>
                <a:cubicBezTo>
                  <a:pt x="6120865" y="5008527"/>
                  <a:pt x="5998351" y="5922049"/>
                  <a:pt x="5963546" y="6857996"/>
                </a:cubicBezTo>
                <a:lnTo>
                  <a:pt x="5688886" y="6857996"/>
                </a:lnTo>
                <a:lnTo>
                  <a:pt x="5688886" y="6857997"/>
                </a:lnTo>
                <a:lnTo>
                  <a:pt x="795515" y="6857996"/>
                </a:lnTo>
                <a:lnTo>
                  <a:pt x="795516" y="6857995"/>
                </a:lnTo>
                <a:lnTo>
                  <a:pt x="0" y="6857995"/>
                </a:lnTo>
                <a:cubicBezTo>
                  <a:pt x="1006258" y="5078618"/>
                  <a:pt x="1651495" y="3068069"/>
                  <a:pt x="1836200" y="925859"/>
                </a:cubicBezTo>
                <a:lnTo>
                  <a:pt x="1886873" y="1"/>
                </a:lnTo>
                <a:lnTo>
                  <a:pt x="2161533" y="1"/>
                </a:lnTo>
                <a:close/>
              </a:path>
            </a:pathLst>
          </a:custGeom>
          <a:gradFill flip="none" rotWithShape="1">
            <a:gsLst>
              <a:gs pos="90000">
                <a:srgbClr val="0078D4"/>
              </a:gs>
              <a:gs pos="4000">
                <a:srgbClr val="50E6FF"/>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3152001"/>
            <a:ext cx="4737800" cy="1107996"/>
          </a:xfrm>
        </p:spPr>
        <p:txBody>
          <a:bodyPr wrap="square" anchor="b" anchorCtr="0">
            <a:spAutoFit/>
          </a:bodyPr>
          <a:lstStyle>
            <a:lvl1pPr>
              <a:defRPr>
                <a:solidFill>
                  <a:schemeClr val="tx1"/>
                </a:solidFill>
              </a:defRPr>
            </a:lvl1pPr>
          </a:lstStyle>
          <a:p>
            <a:r>
              <a:rPr lang="en-US"/>
              <a:t>Event name or </a:t>
            </a:r>
            <a:br>
              <a:rPr lang="en-US"/>
            </a:br>
            <a:r>
              <a:rPr lang="en-US"/>
              <a:t>presentation title </a:t>
            </a:r>
          </a:p>
        </p:txBody>
      </p:sp>
      <p:sp>
        <p:nvSpPr>
          <p:cNvPr id="5" name="Text Placeholder 4"/>
          <p:cNvSpPr>
            <a:spLocks noGrp="1"/>
          </p:cNvSpPr>
          <p:nvPr>
            <p:ph type="body" sz="quarter" idx="12" hasCustomPrompt="1"/>
          </p:nvPr>
        </p:nvSpPr>
        <p:spPr>
          <a:xfrm>
            <a:off x="582042" y="4782281"/>
            <a:ext cx="4734044"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41" name="Picture Placeholder 40">
            <a:extLst>
              <a:ext uri="{FF2B5EF4-FFF2-40B4-BE49-F238E27FC236}">
                <a16:creationId xmlns:a16="http://schemas.microsoft.com/office/drawing/2014/main" id="{E1DF511C-A457-C83C-3050-EA68D6023420}"/>
              </a:ext>
            </a:extLst>
          </p:cNvPr>
          <p:cNvSpPr>
            <a:spLocks noGrp="1"/>
          </p:cNvSpPr>
          <p:nvPr>
            <p:ph type="pic" sz="quarter" idx="14" hasCustomPrompt="1"/>
          </p:nvPr>
        </p:nvSpPr>
        <p:spPr>
          <a:xfrm>
            <a:off x="5978012" y="0"/>
            <a:ext cx="6213988" cy="6857998"/>
          </a:xfrm>
          <a:custGeom>
            <a:avLst/>
            <a:gdLst>
              <a:gd name="connsiteX0" fmla="*/ 1886874 w 6213988"/>
              <a:gd name="connsiteY0" fmla="*/ 0 h 6857998"/>
              <a:gd name="connsiteX1" fmla="*/ 6213988 w 6213988"/>
              <a:gd name="connsiteY1" fmla="*/ 0 h 6857998"/>
              <a:gd name="connsiteX2" fmla="*/ 6213988 w 6213988"/>
              <a:gd name="connsiteY2" fmla="*/ 140414 h 6857998"/>
              <a:gd name="connsiteX3" fmla="*/ 6213988 w 6213988"/>
              <a:gd name="connsiteY3" fmla="*/ 3472644 h 6857998"/>
              <a:gd name="connsiteX4" fmla="*/ 6048441 w 6213988"/>
              <a:gd name="connsiteY4" fmla="*/ 4125403 h 6857998"/>
              <a:gd name="connsiteX5" fmla="*/ 5688887 w 6213988"/>
              <a:gd name="connsiteY5" fmla="*/ 6857998 h 6857998"/>
              <a:gd name="connsiteX6" fmla="*/ 795515 w 6213988"/>
              <a:gd name="connsiteY6" fmla="*/ 6857998 h 6857998"/>
              <a:gd name="connsiteX7" fmla="*/ 795516 w 6213988"/>
              <a:gd name="connsiteY7" fmla="*/ 6857997 h 6857998"/>
              <a:gd name="connsiteX8" fmla="*/ 0 w 6213988"/>
              <a:gd name="connsiteY8" fmla="*/ 6857997 h 6857998"/>
              <a:gd name="connsiteX9" fmla="*/ 1868695 w 6213988"/>
              <a:gd name="connsiteY9" fmla="*/ 464835 h 685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213988" h="6857998">
                <a:moveTo>
                  <a:pt x="1886874" y="0"/>
                </a:moveTo>
                <a:lnTo>
                  <a:pt x="6213988" y="0"/>
                </a:lnTo>
                <a:lnTo>
                  <a:pt x="6213988" y="140414"/>
                </a:lnTo>
                <a:lnTo>
                  <a:pt x="6213988" y="3472644"/>
                </a:lnTo>
                <a:lnTo>
                  <a:pt x="6048441" y="4125403"/>
                </a:lnTo>
                <a:cubicBezTo>
                  <a:pt x="5846205" y="5008529"/>
                  <a:pt x="5723692" y="5922052"/>
                  <a:pt x="5688887" y="6857998"/>
                </a:cubicBezTo>
                <a:lnTo>
                  <a:pt x="795515" y="6857998"/>
                </a:lnTo>
                <a:lnTo>
                  <a:pt x="795516" y="6857997"/>
                </a:lnTo>
                <a:lnTo>
                  <a:pt x="0" y="6857997"/>
                </a:lnTo>
                <a:cubicBezTo>
                  <a:pt x="1078134" y="4951521"/>
                  <a:pt x="1741830" y="2779670"/>
                  <a:pt x="1868695" y="464835"/>
                </a:cubicBezTo>
                <a:close/>
              </a:path>
            </a:pathLst>
          </a:custGeom>
          <a:blipFill dpi="0" rotWithShape="1">
            <a:blip r:embed="rId4"/>
            <a:srcRect/>
            <a:tile tx="0" ty="0" sx="100000" sy="100000" flip="none" algn="tl"/>
          </a:blipFill>
        </p:spPr>
        <p:txBody>
          <a:bodyPr wrap="square" tIns="3931920">
            <a:noAutofit/>
          </a:bodyPr>
          <a:lstStyle>
            <a:lvl1pPr marL="0" indent="0" algn="ctr">
              <a:buNone/>
              <a:defRPr lang="en-US" sz="1600" kern="1200" spc="0" baseline="0" dirty="0">
                <a:solidFill>
                  <a:schemeClr val="bg1"/>
                </a:solidFill>
                <a:latin typeface="+mj-lt"/>
                <a:ea typeface="+mn-ea"/>
                <a:cs typeface="Segoe UI" panose="020B0502040204020203" pitchFamily="34" charset="0"/>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Drag &amp; drop your photo here </a:t>
            </a:r>
            <a:br>
              <a:rPr lang="en-US"/>
            </a:br>
            <a:r>
              <a:rPr lang="en-US"/>
              <a:t>or click or tap icon above</a:t>
            </a:r>
            <a:br>
              <a:rPr lang="en-US"/>
            </a:br>
            <a:r>
              <a:rPr lang="en-US"/>
              <a:t>to insert</a:t>
            </a:r>
          </a:p>
        </p:txBody>
      </p:sp>
    </p:spTree>
    <p:extLst>
      <p:ext uri="{BB962C8B-B14F-4D97-AF65-F5344CB8AC3E}">
        <p14:creationId xmlns:p14="http://schemas.microsoft.com/office/powerpoint/2010/main" val="24773637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4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333D94F-6790-E619-0AC3-3704AD2176EB}"/>
              </a:ext>
            </a:extLst>
          </p:cNvPr>
          <p:cNvPicPr>
            <a:picLocks noChangeAspect="1"/>
          </p:cNvPicPr>
          <p:nvPr userDrawn="1"/>
        </p:nvPicPr>
        <p:blipFill rotWithShape="1">
          <a:blip r:embed="rId2" cstate="print">
            <a:alphaModFix amt="50000"/>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23" name="Freeform: Shape 22">
            <a:extLst>
              <a:ext uri="{FF2B5EF4-FFF2-40B4-BE49-F238E27FC236}">
                <a16:creationId xmlns:a16="http://schemas.microsoft.com/office/drawing/2014/main" id="{494D97B2-1007-C5D5-B393-9B8186177AB9}"/>
              </a:ext>
            </a:extLst>
          </p:cNvPr>
          <p:cNvSpPr/>
          <p:nvPr userDrawn="1"/>
        </p:nvSpPr>
        <p:spPr>
          <a:xfrm>
            <a:off x="0" y="5999523"/>
            <a:ext cx="9696275" cy="858477"/>
          </a:xfrm>
          <a:custGeom>
            <a:avLst/>
            <a:gdLst>
              <a:gd name="connsiteX0" fmla="*/ 7676696 w 9696275"/>
              <a:gd name="connsiteY0" fmla="*/ 530993 h 858477"/>
              <a:gd name="connsiteX1" fmla="*/ 8188475 w 9696275"/>
              <a:gd name="connsiteY1" fmla="*/ 547368 h 858477"/>
              <a:gd name="connsiteX2" fmla="*/ 9687830 w 9696275"/>
              <a:gd name="connsiteY2" fmla="*/ 855713 h 858477"/>
              <a:gd name="connsiteX3" fmla="*/ 9696275 w 9696275"/>
              <a:gd name="connsiteY3" fmla="*/ 858477 h 858477"/>
              <a:gd name="connsiteX4" fmla="*/ 4572598 w 9696275"/>
              <a:gd name="connsiteY4" fmla="*/ 858477 h 858477"/>
              <a:gd name="connsiteX5" fmla="*/ 4606017 w 9696275"/>
              <a:gd name="connsiteY5" fmla="*/ 856651 h 858477"/>
              <a:gd name="connsiteX6" fmla="*/ 7676696 w 9696275"/>
              <a:gd name="connsiteY6" fmla="*/ 530993 h 858477"/>
              <a:gd name="connsiteX7" fmla="*/ 0 w 9696275"/>
              <a:gd name="connsiteY7" fmla="*/ 0 h 858477"/>
              <a:gd name="connsiteX8" fmla="*/ 682372 w 9696275"/>
              <a:gd name="connsiteY8" fmla="*/ 218742 h 858477"/>
              <a:gd name="connsiteX9" fmla="*/ 3583790 w 9696275"/>
              <a:gd name="connsiteY9" fmla="*/ 856009 h 858477"/>
              <a:gd name="connsiteX10" fmla="*/ 3627014 w 9696275"/>
              <a:gd name="connsiteY10" fmla="*/ 858477 h 858477"/>
              <a:gd name="connsiteX11" fmla="*/ 0 w 9696275"/>
              <a:gd name="connsiteY11" fmla="*/ 858477 h 858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696275" h="858477">
                <a:moveTo>
                  <a:pt x="7676696" y="530993"/>
                </a:moveTo>
                <a:cubicBezTo>
                  <a:pt x="7847289" y="529316"/>
                  <a:pt x="8017882" y="534146"/>
                  <a:pt x="8188475" y="547368"/>
                </a:cubicBezTo>
                <a:cubicBezTo>
                  <a:pt x="8700255" y="588574"/>
                  <a:pt x="9212034" y="706754"/>
                  <a:pt x="9687830" y="855713"/>
                </a:cubicBezTo>
                <a:lnTo>
                  <a:pt x="9696275" y="858477"/>
                </a:lnTo>
                <a:lnTo>
                  <a:pt x="4572598" y="858477"/>
                </a:lnTo>
                <a:lnTo>
                  <a:pt x="4606017" y="856651"/>
                </a:lnTo>
                <a:cubicBezTo>
                  <a:pt x="5629577" y="785358"/>
                  <a:pt x="6653137" y="541054"/>
                  <a:pt x="7676696" y="530993"/>
                </a:cubicBezTo>
                <a:close/>
                <a:moveTo>
                  <a:pt x="0" y="0"/>
                </a:moveTo>
                <a:lnTo>
                  <a:pt x="682372" y="218742"/>
                </a:lnTo>
                <a:cubicBezTo>
                  <a:pt x="1279449" y="413736"/>
                  <a:pt x="2398967" y="768341"/>
                  <a:pt x="3583790" y="856009"/>
                </a:cubicBezTo>
                <a:lnTo>
                  <a:pt x="3627014" y="858477"/>
                </a:lnTo>
                <a:lnTo>
                  <a:pt x="0" y="858477"/>
                </a:lnTo>
                <a:close/>
              </a:path>
            </a:pathLst>
          </a:custGeom>
          <a:solidFill>
            <a:schemeClr val="bg1"/>
          </a:solidFill>
          <a:ln w="8467" cap="flat">
            <a:noFill/>
            <a:prstDash val="solid"/>
            <a:miter/>
          </a:ln>
          <a:effectLst>
            <a:outerShdw blurRad="317500" dist="254000" dir="18900000" sx="95000" sy="95000" algn="bl" rotWithShape="0">
              <a:prstClr val="black">
                <a:alpha val="5000"/>
              </a:prstClr>
            </a:outerShdw>
          </a:effectLst>
        </p:spPr>
        <p:txBody>
          <a:bodyPr wrap="square" rtlCol="0" anchor="ctr">
            <a:noAutofit/>
          </a:bodyPr>
          <a:lstStyle/>
          <a:p>
            <a:pPr marL="0" indent="0">
              <a:buFont typeface="Arial" panose="020B0604020202020204" pitchFamily="34" charset="0"/>
              <a:buNone/>
            </a:pPr>
            <a:endParaRPr lang="en-US"/>
          </a:p>
        </p:txBody>
      </p:sp>
      <p:pic>
        <p:nvPicPr>
          <p:cNvPr id="24" name="Picture 23">
            <a:extLst>
              <a:ext uri="{FF2B5EF4-FFF2-40B4-BE49-F238E27FC236}">
                <a16:creationId xmlns:a16="http://schemas.microsoft.com/office/drawing/2014/main" id="{F5600BEF-15E9-5162-4372-83010EFA060B}"/>
              </a:ext>
            </a:extLst>
          </p:cNvPr>
          <p:cNvPicPr>
            <a:picLocks/>
          </p:cNvPicPr>
          <p:nvPr userDrawn="1"/>
        </p:nvPicPr>
        <p:blipFill rotWithShape="1">
          <a:blip r:embed="rId3"/>
          <a:srcRect l="52614" r="9" b="97"/>
          <a:stretch/>
        </p:blipFill>
        <p:spPr>
          <a:xfrm>
            <a:off x="4065588" y="-1"/>
            <a:ext cx="8126412" cy="6858000"/>
          </a:xfrm>
          <a:custGeom>
            <a:avLst/>
            <a:gdLst>
              <a:gd name="connsiteX0" fmla="*/ 0 w 5776683"/>
              <a:gd name="connsiteY0" fmla="*/ 0 h 6857999"/>
              <a:gd name="connsiteX1" fmla="*/ 5776683 w 5776683"/>
              <a:gd name="connsiteY1" fmla="*/ 0 h 6857999"/>
              <a:gd name="connsiteX2" fmla="*/ 5776683 w 5776683"/>
              <a:gd name="connsiteY2" fmla="*/ 6857999 h 6857999"/>
              <a:gd name="connsiteX3" fmla="*/ 0 w 5776683"/>
              <a:gd name="connsiteY3" fmla="*/ 6857999 h 6857999"/>
            </a:gdLst>
            <a:ahLst/>
            <a:cxnLst>
              <a:cxn ang="0">
                <a:pos x="connsiteX0" y="connsiteY0"/>
              </a:cxn>
              <a:cxn ang="0">
                <a:pos x="connsiteX1" y="connsiteY1"/>
              </a:cxn>
              <a:cxn ang="0">
                <a:pos x="connsiteX2" y="connsiteY2"/>
              </a:cxn>
              <a:cxn ang="0">
                <a:pos x="connsiteX3" y="connsiteY3"/>
              </a:cxn>
            </a:cxnLst>
            <a:rect l="l" t="t" r="r" b="b"/>
            <a:pathLst>
              <a:path w="5776683" h="6857999">
                <a:moveTo>
                  <a:pt x="0" y="0"/>
                </a:moveTo>
                <a:lnTo>
                  <a:pt x="5776683" y="0"/>
                </a:lnTo>
                <a:lnTo>
                  <a:pt x="5776683" y="6857999"/>
                </a:lnTo>
                <a:lnTo>
                  <a:pt x="0" y="6857999"/>
                </a:lnTo>
                <a:close/>
              </a:path>
            </a:pathLst>
          </a:custGeom>
        </p:spPr>
      </p:pic>
      <p:sp>
        <p:nvSpPr>
          <p:cNvPr id="26" name="Rectangle 25">
            <a:extLst>
              <a:ext uri="{FF2B5EF4-FFF2-40B4-BE49-F238E27FC236}">
                <a16:creationId xmlns:a16="http://schemas.microsoft.com/office/drawing/2014/main" id="{299BA954-27AF-925D-0E7A-F271823E8353}"/>
              </a:ext>
            </a:extLst>
          </p:cNvPr>
          <p:cNvSpPr/>
          <p:nvPr userDrawn="1"/>
        </p:nvSpPr>
        <p:spPr bwMode="auto">
          <a:xfrm>
            <a:off x="4065588" y="0"/>
            <a:ext cx="74838" cy="6858000"/>
          </a:xfrm>
          <a:prstGeom prst="rect">
            <a:avLst/>
          </a:prstGeom>
          <a:gradFill flip="none" rotWithShape="1">
            <a:gsLst>
              <a:gs pos="100000">
                <a:schemeClr val="tx2">
                  <a:lumMod val="60000"/>
                  <a:lumOff val="40000"/>
                </a:schemeClr>
              </a:gs>
              <a:gs pos="0">
                <a:schemeClr val="tx2"/>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indent="0" defTabSz="932472" fontAlgn="base">
              <a:spcBef>
                <a:spcPct val="0"/>
              </a:spcBef>
              <a:spcAft>
                <a:spcPct val="0"/>
              </a:spcAft>
              <a:buFont typeface="Arial" panose="020B0604020202020204" pitchFamily="34" charset="0"/>
              <a:buNone/>
            </a:pPr>
            <a:endParaRPr lang="en-US" sz="2000" err="1">
              <a:solidFill>
                <a:srgbClr val="FFFFFF"/>
              </a:solidFill>
              <a:cs typeface="Segoe UI" pitchFamily="34" charset="0"/>
            </a:endParaRPr>
          </a:p>
        </p:txBody>
      </p:sp>
      <p:sp>
        <p:nvSpPr>
          <p:cNvPr id="28" name="Title 1">
            <a:extLst>
              <a:ext uri="{FF2B5EF4-FFF2-40B4-BE49-F238E27FC236}">
                <a16:creationId xmlns:a16="http://schemas.microsoft.com/office/drawing/2014/main" id="{491A6DFF-FD42-7E43-7445-184485979843}"/>
              </a:ext>
            </a:extLst>
          </p:cNvPr>
          <p:cNvSpPr>
            <a:spLocks noGrp="1"/>
          </p:cNvSpPr>
          <p:nvPr>
            <p:ph type="title" hasCustomPrompt="1"/>
          </p:nvPr>
        </p:nvSpPr>
        <p:spPr>
          <a:xfrm>
            <a:off x="588263" y="457200"/>
            <a:ext cx="3221737" cy="553998"/>
          </a:xfrm>
        </p:spPr>
        <p:txBody>
          <a:bodyPr vert="horz" wrap="square" lIns="0" tIns="0" rIns="0" bIns="0" rtlCol="0" anchor="t">
            <a:spAutoFit/>
          </a:bodyPr>
          <a:lstStyle>
            <a:lvl1pPr marL="0" indent="0">
              <a:buFont typeface="Arial" panose="020B0604020202020204" pitchFamily="34" charset="0"/>
              <a:buNone/>
              <a:defRPr lang="en-IN" sz="3600" dirty="0">
                <a:gradFill>
                  <a:gsLst>
                    <a:gs pos="0">
                      <a:schemeClr val="tx2"/>
                    </a:gs>
                    <a:gs pos="100000">
                      <a:schemeClr val="tx2">
                        <a:lumMod val="60000"/>
                        <a:lumOff val="40000"/>
                      </a:schemeClr>
                    </a:gs>
                  </a:gsLst>
                  <a:lin ang="2700000" scaled="1"/>
                </a:gradFill>
              </a:defRPr>
            </a:lvl1pPr>
          </a:lstStyle>
          <a:p>
            <a:pPr marL="0" lvl="0"/>
            <a:r>
              <a:rPr lang="en-US" dirty="0"/>
              <a:t>Video slide</a:t>
            </a:r>
            <a:endParaRPr lang="en-IN" dirty="0"/>
          </a:p>
        </p:txBody>
      </p:sp>
      <p:sp>
        <p:nvSpPr>
          <p:cNvPr id="30" name="Text Placeholder 35">
            <a:extLst>
              <a:ext uri="{FF2B5EF4-FFF2-40B4-BE49-F238E27FC236}">
                <a16:creationId xmlns:a16="http://schemas.microsoft.com/office/drawing/2014/main" id="{BC4EF549-2870-2555-53D0-BF46972086F9}"/>
              </a:ext>
            </a:extLst>
          </p:cNvPr>
          <p:cNvSpPr>
            <a:spLocks noGrp="1"/>
          </p:cNvSpPr>
          <p:nvPr>
            <p:ph type="body" sz="quarter" idx="15" hasCustomPrompt="1"/>
          </p:nvPr>
        </p:nvSpPr>
        <p:spPr>
          <a:xfrm>
            <a:off x="588263" y="1525877"/>
            <a:ext cx="3031237" cy="399787"/>
          </a:xfrm>
          <a:noFill/>
        </p:spPr>
        <p:txBody>
          <a:bodyPr vert="horz" wrap="square" lIns="0" tIns="0" rIns="0" bIns="0" rtlCol="0" anchor="t">
            <a:noAutofit/>
          </a:bodyPr>
          <a:lstStyle>
            <a:lvl1pPr marL="0" indent="0">
              <a:buNone/>
              <a:defRPr kumimoji="0" lang="en-US" sz="2000" b="0" i="0" u="none" strike="noStrike" cap="none" normalizeH="0" dirty="0" smtClean="0">
                <a:ln>
                  <a:noFill/>
                </a:ln>
                <a:gradFill>
                  <a:gsLst>
                    <a:gs pos="100000">
                      <a:schemeClr val="tx2">
                        <a:lumMod val="60000"/>
                        <a:lumOff val="40000"/>
                      </a:schemeClr>
                    </a:gs>
                    <a:gs pos="0">
                      <a:schemeClr val="tx2"/>
                    </a:gs>
                  </a:gsLst>
                  <a:lin ang="0" scaled="0"/>
                </a:gradFill>
                <a:effectLst/>
                <a:uLnTx/>
                <a:uFillTx/>
                <a:latin typeface="+mj-lt"/>
                <a:ea typeface="Segoe UI" pitchFamily="34" charset="0"/>
              </a:defRPr>
            </a:lvl1pPr>
          </a:lstStyle>
          <a:p>
            <a:pPr marL="228600" lvl="0" indent="-228600" defTabSz="932472" fontAlgn="base">
              <a:spcBef>
                <a:spcPct val="0"/>
              </a:spcBef>
              <a:spcAft>
                <a:spcPct val="0"/>
              </a:spcAft>
              <a:buSzTx/>
            </a:pPr>
            <a:r>
              <a:rPr lang="en-US"/>
              <a:t>Click to add text</a:t>
            </a:r>
          </a:p>
        </p:txBody>
      </p:sp>
      <p:sp>
        <p:nvSpPr>
          <p:cNvPr id="31" name="Text Placeholder 35">
            <a:extLst>
              <a:ext uri="{FF2B5EF4-FFF2-40B4-BE49-F238E27FC236}">
                <a16:creationId xmlns:a16="http://schemas.microsoft.com/office/drawing/2014/main" id="{8DB6B0F4-2AF9-4C00-5187-6B22DFA57B60}"/>
              </a:ext>
            </a:extLst>
          </p:cNvPr>
          <p:cNvSpPr>
            <a:spLocks noGrp="1"/>
          </p:cNvSpPr>
          <p:nvPr>
            <p:ph type="body" sz="quarter" idx="16" hasCustomPrompt="1"/>
          </p:nvPr>
        </p:nvSpPr>
        <p:spPr>
          <a:xfrm>
            <a:off x="588263" y="2162629"/>
            <a:ext cx="3031237" cy="3836894"/>
          </a:xfrm>
          <a:noFill/>
        </p:spPr>
        <p:txBody>
          <a:bodyPr wrap="square" lIns="0" tIns="0" rIns="0" bIns="0" anchor="t">
            <a:noAutofit/>
          </a:bodyPr>
          <a:lstStyle>
            <a:lvl1pPr marL="0" indent="0">
              <a:buFont typeface="Arial" panose="020B0604020202020204" pitchFamily="34" charset="0"/>
              <a:buNone/>
              <a:defRPr kumimoji="0" lang="en-US" sz="1800" b="0" i="0" u="none" strike="noStrike" cap="none" normalizeH="0" dirty="0" smtClean="0">
                <a:ln>
                  <a:noFill/>
                </a:ln>
                <a:effectLst/>
                <a:uLnTx/>
                <a:uFillTx/>
                <a:ea typeface="Segoe UI" pitchFamily="34" charset="0"/>
              </a:defRPr>
            </a:lvl1pPr>
          </a:lstStyle>
          <a:p>
            <a:pPr marL="228600" lvl="0" indent="-228600" defTabSz="932472" fontAlgn="base">
              <a:spcBef>
                <a:spcPct val="0"/>
              </a:spcBef>
              <a:spcAft>
                <a:spcPct val="0"/>
              </a:spcAft>
              <a:buSzTx/>
            </a:pPr>
            <a:r>
              <a:rPr lang="en-US"/>
              <a:t>Click to add text</a:t>
            </a:r>
          </a:p>
        </p:txBody>
      </p:sp>
      <p:sp>
        <p:nvSpPr>
          <p:cNvPr id="29" name="Text Placeholder 35">
            <a:extLst>
              <a:ext uri="{FF2B5EF4-FFF2-40B4-BE49-F238E27FC236}">
                <a16:creationId xmlns:a16="http://schemas.microsoft.com/office/drawing/2014/main" id="{716D0562-5FDC-28F8-6AD3-19811308E4A8}"/>
              </a:ext>
            </a:extLst>
          </p:cNvPr>
          <p:cNvSpPr>
            <a:spLocks noGrp="1"/>
          </p:cNvSpPr>
          <p:nvPr>
            <p:ph type="body" sz="quarter" idx="12" hasCustomPrompt="1"/>
          </p:nvPr>
        </p:nvSpPr>
        <p:spPr>
          <a:xfrm>
            <a:off x="4504976" y="1436689"/>
            <a:ext cx="7098760" cy="341312"/>
          </a:xfrm>
          <a:noFill/>
        </p:spPr>
        <p:txBody>
          <a:bodyPr wrap="square" lIns="0" tIns="0" rIns="0" bIns="0" anchor="t">
            <a:noAutofit/>
          </a:bodyPr>
          <a:lstStyle>
            <a:lvl1pPr marL="0" indent="0">
              <a:buFont typeface="Arial" panose="020B0604020202020204" pitchFamily="34" charset="0"/>
              <a:buNone/>
              <a:defRPr kumimoji="0" lang="en-US" sz="2000" b="0" i="0" u="none" strike="noStrike" cap="none" normalizeH="0" dirty="0" smtClean="0">
                <a:ln>
                  <a:noFill/>
                </a:ln>
                <a:solidFill>
                  <a:schemeClr val="bg1"/>
                </a:solidFill>
                <a:effectLst/>
                <a:uLnTx/>
                <a:uFillTx/>
                <a:latin typeface="+mj-lt"/>
                <a:ea typeface="Segoe UI" pitchFamily="34" charset="0"/>
              </a:defRPr>
            </a:lvl1pPr>
          </a:lstStyle>
          <a:p>
            <a:pPr marL="228600" lvl="0" indent="-228600" defTabSz="932472" fontAlgn="base">
              <a:spcBef>
                <a:spcPct val="0"/>
              </a:spcBef>
              <a:spcAft>
                <a:spcPct val="0"/>
              </a:spcAft>
              <a:buSzTx/>
            </a:pPr>
            <a:r>
              <a:rPr lang="en-US"/>
              <a:t>Click to add text</a:t>
            </a:r>
          </a:p>
        </p:txBody>
      </p:sp>
      <p:sp>
        <p:nvSpPr>
          <p:cNvPr id="33" name="Media Placeholder 32">
            <a:extLst>
              <a:ext uri="{FF2B5EF4-FFF2-40B4-BE49-F238E27FC236}">
                <a16:creationId xmlns:a16="http://schemas.microsoft.com/office/drawing/2014/main" id="{410049A0-A8A4-A1C7-E884-9A4CF17A6725}"/>
              </a:ext>
            </a:extLst>
          </p:cNvPr>
          <p:cNvSpPr>
            <a:spLocks noGrp="1"/>
          </p:cNvSpPr>
          <p:nvPr>
            <p:ph type="media" sz="quarter" idx="17" hasCustomPrompt="1"/>
          </p:nvPr>
        </p:nvSpPr>
        <p:spPr>
          <a:xfrm>
            <a:off x="4504976" y="2008188"/>
            <a:ext cx="7098411" cy="3940740"/>
          </a:xfrm>
          <a:prstGeom prst="roundRect">
            <a:avLst>
              <a:gd name="adj" fmla="val 4582"/>
            </a:avLst>
          </a:prstGeom>
          <a:blipFill>
            <a:blip r:embed="rId4"/>
            <a:stretch>
              <a:fillRect l="-57986" t="-70158" r="-57990" b="-45820"/>
            </a:stretch>
          </a:blipFill>
          <a:ln>
            <a:solidFill>
              <a:schemeClr val="bg1"/>
            </a:solidFill>
          </a:ln>
          <a:effectLst>
            <a:outerShdw blurRad="254000" sx="102000" sy="102000" algn="ctr" rotWithShape="0">
              <a:prstClr val="black">
                <a:alpha val="8000"/>
              </a:prstClr>
            </a:outerShdw>
          </a:effectLst>
        </p:spPr>
        <p:txBody>
          <a:bodyPr vert="horz" wrap="square" lIns="0" tIns="0" rIns="0" bIns="640080" rtlCol="0" anchor="ctr">
            <a:noAutofit/>
          </a:bodyPr>
          <a:lstStyle>
            <a:lvl1pPr marL="0" indent="0" algn="ctr">
              <a:buNone/>
              <a:defRPr lang="en-IN" sz="2000"/>
            </a:lvl1pPr>
          </a:lstStyle>
          <a:p>
            <a:pPr marL="228600" lvl="0" indent="-228600" algn="ctr"/>
            <a:r>
              <a:rPr lang="en-IN"/>
              <a:t>Media</a:t>
            </a:r>
          </a:p>
        </p:txBody>
      </p:sp>
    </p:spTree>
    <p:extLst>
      <p:ext uri="{BB962C8B-B14F-4D97-AF65-F5344CB8AC3E}">
        <p14:creationId xmlns:p14="http://schemas.microsoft.com/office/powerpoint/2010/main" val="2314595036"/>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pic>
        <p:nvPicPr>
          <p:cNvPr id="3" name="Picture 2" descr="A picture containing white, design, black and white, art&#10;&#10;Description automatically generated">
            <a:extLst>
              <a:ext uri="{FF2B5EF4-FFF2-40B4-BE49-F238E27FC236}">
                <a16:creationId xmlns:a16="http://schemas.microsoft.com/office/drawing/2014/main" id="{A866CEBB-0EF7-1DE3-AB23-DBA737BCC055}"/>
              </a:ext>
            </a:extLst>
          </p:cNvPr>
          <p:cNvPicPr>
            <a:picLocks noChangeAspect="1"/>
          </p:cNvPicPr>
          <p:nvPr userDrawn="1"/>
        </p:nvPicPr>
        <p:blipFill>
          <a:blip r:embed="rId2" cstate="print">
            <a:alphaModFix amt="50000"/>
            <a:extLst>
              <a:ext uri="{28A0092B-C50C-407E-A947-70E740481C1C}">
                <a14:useLocalDpi xmlns:a14="http://schemas.microsoft.com/office/drawing/2010/main"/>
              </a:ext>
            </a:extLst>
          </a:blip>
          <a:stretch>
            <a:fillRect/>
          </a:stretch>
        </p:blipFill>
        <p:spPr>
          <a:xfrm>
            <a:off x="0" y="0"/>
            <a:ext cx="12192000" cy="6858000"/>
          </a:xfrm>
          <a:prstGeom prst="rect">
            <a:avLst/>
          </a:prstGeom>
        </p:spPr>
      </p:pic>
      <p:grpSp>
        <p:nvGrpSpPr>
          <p:cNvPr id="4" name="Group 3">
            <a:extLst>
              <a:ext uri="{FF2B5EF4-FFF2-40B4-BE49-F238E27FC236}">
                <a16:creationId xmlns:a16="http://schemas.microsoft.com/office/drawing/2014/main" id="{D0FEECA9-E998-6F6E-EAE8-F8BA326C1EB0}"/>
              </a:ext>
            </a:extLst>
          </p:cNvPr>
          <p:cNvGrpSpPr/>
          <p:nvPr userDrawn="1"/>
        </p:nvGrpSpPr>
        <p:grpSpPr>
          <a:xfrm>
            <a:off x="0" y="0"/>
            <a:ext cx="12192000" cy="6858002"/>
            <a:chOff x="0" y="0"/>
            <a:chExt cx="12192000" cy="6858002"/>
          </a:xfrm>
        </p:grpSpPr>
        <p:grpSp>
          <p:nvGrpSpPr>
            <p:cNvPr id="6" name="Group 5">
              <a:extLst>
                <a:ext uri="{FF2B5EF4-FFF2-40B4-BE49-F238E27FC236}">
                  <a16:creationId xmlns:a16="http://schemas.microsoft.com/office/drawing/2014/main" id="{7901D06E-03E3-0214-F2A8-E1FCE3D90039}"/>
                </a:ext>
              </a:extLst>
            </p:cNvPr>
            <p:cNvGrpSpPr/>
            <p:nvPr/>
          </p:nvGrpSpPr>
          <p:grpSpPr>
            <a:xfrm>
              <a:off x="0" y="0"/>
              <a:ext cx="12192000" cy="6858002"/>
              <a:chOff x="0" y="0"/>
              <a:chExt cx="12192000" cy="6858002"/>
            </a:xfrm>
          </p:grpSpPr>
          <p:grpSp>
            <p:nvGrpSpPr>
              <p:cNvPr id="8" name="Group 7">
                <a:extLst>
                  <a:ext uri="{FF2B5EF4-FFF2-40B4-BE49-F238E27FC236}">
                    <a16:creationId xmlns:a16="http://schemas.microsoft.com/office/drawing/2014/main" id="{70D821C9-A2F9-3B92-9B02-2548453BA52D}"/>
                  </a:ext>
                </a:extLst>
              </p:cNvPr>
              <p:cNvGrpSpPr/>
              <p:nvPr/>
            </p:nvGrpSpPr>
            <p:grpSpPr>
              <a:xfrm>
                <a:off x="9486900" y="0"/>
                <a:ext cx="2705100" cy="694583"/>
                <a:chOff x="9486900" y="0"/>
                <a:chExt cx="2705100" cy="694583"/>
              </a:xfrm>
            </p:grpSpPr>
            <p:sp>
              <p:nvSpPr>
                <p:cNvPr id="10" name="Freeform: Shape 9">
                  <a:extLst>
                    <a:ext uri="{FF2B5EF4-FFF2-40B4-BE49-F238E27FC236}">
                      <a16:creationId xmlns:a16="http://schemas.microsoft.com/office/drawing/2014/main" id="{DB54C6A2-4730-7576-191C-6F34D9D28658}"/>
                    </a:ext>
                  </a:extLst>
                </p:cNvPr>
                <p:cNvSpPr/>
                <p:nvPr/>
              </p:nvSpPr>
              <p:spPr>
                <a:xfrm>
                  <a:off x="9486900" y="0"/>
                  <a:ext cx="2705100" cy="694583"/>
                </a:xfrm>
                <a:custGeom>
                  <a:avLst/>
                  <a:gdLst>
                    <a:gd name="connsiteX0" fmla="*/ 0 w 6378217"/>
                    <a:gd name="connsiteY0" fmla="*/ 0 h 1637721"/>
                    <a:gd name="connsiteX1" fmla="*/ 4167423 w 6378217"/>
                    <a:gd name="connsiteY1" fmla="*/ 1631982 h 1637721"/>
                    <a:gd name="connsiteX2" fmla="*/ 6378218 w 6378217"/>
                    <a:gd name="connsiteY2" fmla="*/ 1175323 h 1637721"/>
                    <a:gd name="connsiteX3" fmla="*/ 6378218 w 6378217"/>
                    <a:gd name="connsiteY3" fmla="*/ 0 h 1637721"/>
                    <a:gd name="connsiteX4" fmla="*/ 0 w 6378217"/>
                    <a:gd name="connsiteY4" fmla="*/ 0 h 1637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78217" h="1637721">
                      <a:moveTo>
                        <a:pt x="0" y="0"/>
                      </a:moveTo>
                      <a:cubicBezTo>
                        <a:pt x="1476490" y="225815"/>
                        <a:pt x="2722373" y="1559284"/>
                        <a:pt x="4167423" y="1631982"/>
                      </a:cubicBezTo>
                      <a:cubicBezTo>
                        <a:pt x="5475750" y="1697830"/>
                        <a:pt x="6378218" y="1175323"/>
                        <a:pt x="6378218" y="1175323"/>
                      </a:cubicBezTo>
                      <a:lnTo>
                        <a:pt x="6378218" y="0"/>
                      </a:lnTo>
                      <a:lnTo>
                        <a:pt x="0" y="0"/>
                      </a:lnTo>
                      <a:close/>
                    </a:path>
                  </a:pathLst>
                </a:custGeom>
                <a:solidFill>
                  <a:schemeClr val="bg1"/>
                </a:solidFill>
                <a:ln w="8467" cap="flat">
                  <a:noFill/>
                  <a:prstDash val="solid"/>
                  <a:miter/>
                </a:ln>
                <a:effectLst>
                  <a:outerShdw blurRad="1270000" dir="18900000" sx="90000" sy="90000" algn="bl" rotWithShape="0">
                    <a:prstClr val="black">
                      <a:alpha val="5000"/>
                    </a:prstClr>
                  </a:outerShdw>
                </a:effectLst>
              </p:spPr>
              <p:txBody>
                <a:bodyPr rtlCol="0" anchor="ctr"/>
                <a:lstStyle/>
                <a:p>
                  <a:pPr marL="0" indent="0">
                    <a:buFont typeface="Arial" panose="020B0604020202020204" pitchFamily="34" charset="0"/>
                    <a:buNone/>
                  </a:pPr>
                  <a:endParaRPr lang="en-US"/>
                </a:p>
              </p:txBody>
            </p:sp>
            <p:sp>
              <p:nvSpPr>
                <p:cNvPr id="11" name="Freeform: Shape 10">
                  <a:extLst>
                    <a:ext uri="{FF2B5EF4-FFF2-40B4-BE49-F238E27FC236}">
                      <a16:creationId xmlns:a16="http://schemas.microsoft.com/office/drawing/2014/main" id="{82021D1A-F48F-0CD3-ECA7-86FCBF1F8C80}"/>
                    </a:ext>
                  </a:extLst>
                </p:cNvPr>
                <p:cNvSpPr/>
                <p:nvPr/>
              </p:nvSpPr>
              <p:spPr>
                <a:xfrm>
                  <a:off x="9486900" y="0"/>
                  <a:ext cx="2705100" cy="431371"/>
                </a:xfrm>
                <a:custGeom>
                  <a:avLst/>
                  <a:gdLst>
                    <a:gd name="connsiteX0" fmla="*/ 0 w 6378217"/>
                    <a:gd name="connsiteY0" fmla="*/ 0 h 1017107"/>
                    <a:gd name="connsiteX1" fmla="*/ 4094765 w 6378217"/>
                    <a:gd name="connsiteY1" fmla="*/ 1012782 h 1017107"/>
                    <a:gd name="connsiteX2" fmla="*/ 6378218 w 6378217"/>
                    <a:gd name="connsiteY2" fmla="*/ 697085 h 1017107"/>
                    <a:gd name="connsiteX3" fmla="*/ 6378218 w 6378217"/>
                    <a:gd name="connsiteY3" fmla="*/ 0 h 1017107"/>
                    <a:gd name="connsiteX4" fmla="*/ 0 w 6378217"/>
                    <a:gd name="connsiteY4" fmla="*/ 0 h 1017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78217" h="1017107">
                      <a:moveTo>
                        <a:pt x="0" y="0"/>
                      </a:moveTo>
                      <a:cubicBezTo>
                        <a:pt x="1666233" y="157275"/>
                        <a:pt x="2855732" y="967604"/>
                        <a:pt x="4094765" y="1012782"/>
                      </a:cubicBezTo>
                      <a:cubicBezTo>
                        <a:pt x="5403922" y="1060535"/>
                        <a:pt x="6378218" y="697085"/>
                        <a:pt x="6378218" y="697085"/>
                      </a:cubicBezTo>
                      <a:lnTo>
                        <a:pt x="6378218" y="0"/>
                      </a:lnTo>
                      <a:lnTo>
                        <a:pt x="0" y="0"/>
                      </a:lnTo>
                      <a:close/>
                    </a:path>
                  </a:pathLst>
                </a:custGeom>
                <a:solidFill>
                  <a:schemeClr val="bg1"/>
                </a:solidFill>
                <a:ln w="8467" cap="flat">
                  <a:noFill/>
                  <a:prstDash val="solid"/>
                  <a:miter/>
                </a:ln>
                <a:effectLst>
                  <a:outerShdw blurRad="1270000" dir="18900000" sx="90000" sy="90000" algn="bl" rotWithShape="0">
                    <a:prstClr val="black">
                      <a:alpha val="22000"/>
                    </a:prstClr>
                  </a:outerShdw>
                </a:effectLst>
              </p:spPr>
              <p:txBody>
                <a:bodyPr rtlCol="0" anchor="ctr"/>
                <a:lstStyle/>
                <a:p>
                  <a:pPr marL="0" indent="0">
                    <a:buFont typeface="Arial" panose="020B0604020202020204" pitchFamily="34" charset="0"/>
                    <a:buNone/>
                  </a:pPr>
                  <a:endParaRPr lang="en-US"/>
                </a:p>
              </p:txBody>
            </p:sp>
          </p:grpSp>
          <p:sp>
            <p:nvSpPr>
              <p:cNvPr id="9" name="Freeform: Shape 8">
                <a:extLst>
                  <a:ext uri="{FF2B5EF4-FFF2-40B4-BE49-F238E27FC236}">
                    <a16:creationId xmlns:a16="http://schemas.microsoft.com/office/drawing/2014/main" id="{38339C3C-2CDB-84C8-B051-4E106EFCC96E}"/>
                  </a:ext>
                </a:extLst>
              </p:cNvPr>
              <p:cNvSpPr/>
              <p:nvPr/>
            </p:nvSpPr>
            <p:spPr>
              <a:xfrm>
                <a:off x="0" y="4679915"/>
                <a:ext cx="12192000" cy="2178087"/>
              </a:xfrm>
              <a:custGeom>
                <a:avLst/>
                <a:gdLst>
                  <a:gd name="connsiteX0" fmla="*/ 0 w 12192000"/>
                  <a:gd name="connsiteY0" fmla="*/ 0 h 2178087"/>
                  <a:gd name="connsiteX1" fmla="*/ 49187 w 12192000"/>
                  <a:gd name="connsiteY1" fmla="*/ 26851 h 2178087"/>
                  <a:gd name="connsiteX2" fmla="*/ 5229981 w 12192000"/>
                  <a:gd name="connsiteY2" fmla="*/ 1726424 h 2178087"/>
                  <a:gd name="connsiteX3" fmla="*/ 11446932 w 12192000"/>
                  <a:gd name="connsiteY3" fmla="*/ 876636 h 2178087"/>
                  <a:gd name="connsiteX4" fmla="*/ 12028917 w 12192000"/>
                  <a:gd name="connsiteY4" fmla="*/ 992007 h 2178087"/>
                  <a:gd name="connsiteX5" fmla="*/ 12192000 w 12192000"/>
                  <a:gd name="connsiteY5" fmla="*/ 1038316 h 2178087"/>
                  <a:gd name="connsiteX6" fmla="*/ 12192000 w 12192000"/>
                  <a:gd name="connsiteY6" fmla="*/ 2178087 h 2178087"/>
                  <a:gd name="connsiteX7" fmla="*/ 0 w 12192000"/>
                  <a:gd name="connsiteY7" fmla="*/ 2178087 h 2178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2178087">
                    <a:moveTo>
                      <a:pt x="0" y="0"/>
                    </a:moveTo>
                    <a:lnTo>
                      <a:pt x="49187" y="26851"/>
                    </a:lnTo>
                    <a:cubicBezTo>
                      <a:pt x="1085347" y="603113"/>
                      <a:pt x="3157664" y="1718458"/>
                      <a:pt x="5229981" y="1726424"/>
                    </a:cubicBezTo>
                    <a:cubicBezTo>
                      <a:pt x="7302300" y="1718458"/>
                      <a:pt x="9374617" y="603113"/>
                      <a:pt x="11446932" y="876636"/>
                    </a:cubicBezTo>
                    <a:cubicBezTo>
                      <a:pt x="11641212" y="903275"/>
                      <a:pt x="11835492" y="942354"/>
                      <a:pt x="12028917" y="992007"/>
                    </a:cubicBezTo>
                    <a:lnTo>
                      <a:pt x="12192000" y="1038316"/>
                    </a:lnTo>
                    <a:lnTo>
                      <a:pt x="12192000" y="2178087"/>
                    </a:lnTo>
                    <a:lnTo>
                      <a:pt x="0" y="2178087"/>
                    </a:lnTo>
                    <a:close/>
                  </a:path>
                </a:pathLst>
              </a:custGeom>
              <a:solidFill>
                <a:schemeClr val="bg1">
                  <a:alpha val="96000"/>
                </a:schemeClr>
              </a:solidFill>
              <a:ln w="8467" cap="flat">
                <a:noFill/>
                <a:prstDash val="solid"/>
                <a:miter/>
              </a:ln>
              <a:effectLst>
                <a:outerShdw blurRad="317500" dist="254000" dir="18900000" sx="95000" sy="95000" algn="bl" rotWithShape="0">
                  <a:prstClr val="black">
                    <a:alpha val="5000"/>
                  </a:prstClr>
                </a:outerShdw>
              </a:effectLst>
            </p:spPr>
            <p:txBody>
              <a:bodyPr rtlCol="0" anchor="ctr"/>
              <a:lstStyle/>
              <a:p>
                <a:pPr marL="0" indent="0">
                  <a:buFont typeface="Arial" panose="020B0604020202020204" pitchFamily="34" charset="0"/>
                  <a:buNone/>
                </a:pPr>
                <a:endParaRPr lang="en-US"/>
              </a:p>
            </p:txBody>
          </p:sp>
        </p:grpSp>
        <p:sp>
          <p:nvSpPr>
            <p:cNvPr id="7" name="Freeform: Shape 6">
              <a:extLst>
                <a:ext uri="{FF2B5EF4-FFF2-40B4-BE49-F238E27FC236}">
                  <a16:creationId xmlns:a16="http://schemas.microsoft.com/office/drawing/2014/main" id="{31E0433B-1BAD-ABD4-FC43-6285191928B4}"/>
                </a:ext>
              </a:extLst>
            </p:cNvPr>
            <p:cNvSpPr/>
            <p:nvPr/>
          </p:nvSpPr>
          <p:spPr>
            <a:xfrm>
              <a:off x="0" y="5999523"/>
              <a:ext cx="9696275" cy="858477"/>
            </a:xfrm>
            <a:custGeom>
              <a:avLst/>
              <a:gdLst>
                <a:gd name="connsiteX0" fmla="*/ 7676696 w 9696275"/>
                <a:gd name="connsiteY0" fmla="*/ 530993 h 858477"/>
                <a:gd name="connsiteX1" fmla="*/ 8188475 w 9696275"/>
                <a:gd name="connsiteY1" fmla="*/ 547368 h 858477"/>
                <a:gd name="connsiteX2" fmla="*/ 9687830 w 9696275"/>
                <a:gd name="connsiteY2" fmla="*/ 855713 h 858477"/>
                <a:gd name="connsiteX3" fmla="*/ 9696275 w 9696275"/>
                <a:gd name="connsiteY3" fmla="*/ 858477 h 858477"/>
                <a:gd name="connsiteX4" fmla="*/ 4572598 w 9696275"/>
                <a:gd name="connsiteY4" fmla="*/ 858477 h 858477"/>
                <a:gd name="connsiteX5" fmla="*/ 4606017 w 9696275"/>
                <a:gd name="connsiteY5" fmla="*/ 856651 h 858477"/>
                <a:gd name="connsiteX6" fmla="*/ 7676696 w 9696275"/>
                <a:gd name="connsiteY6" fmla="*/ 530993 h 858477"/>
                <a:gd name="connsiteX7" fmla="*/ 0 w 9696275"/>
                <a:gd name="connsiteY7" fmla="*/ 0 h 858477"/>
                <a:gd name="connsiteX8" fmla="*/ 682372 w 9696275"/>
                <a:gd name="connsiteY8" fmla="*/ 218742 h 858477"/>
                <a:gd name="connsiteX9" fmla="*/ 3583790 w 9696275"/>
                <a:gd name="connsiteY9" fmla="*/ 856009 h 858477"/>
                <a:gd name="connsiteX10" fmla="*/ 3627014 w 9696275"/>
                <a:gd name="connsiteY10" fmla="*/ 858477 h 858477"/>
                <a:gd name="connsiteX11" fmla="*/ 0 w 9696275"/>
                <a:gd name="connsiteY11" fmla="*/ 858477 h 858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696275" h="858477">
                  <a:moveTo>
                    <a:pt x="7676696" y="530993"/>
                  </a:moveTo>
                  <a:cubicBezTo>
                    <a:pt x="7847289" y="529316"/>
                    <a:pt x="8017882" y="534146"/>
                    <a:pt x="8188475" y="547368"/>
                  </a:cubicBezTo>
                  <a:cubicBezTo>
                    <a:pt x="8700255" y="588574"/>
                    <a:pt x="9212034" y="706754"/>
                    <a:pt x="9687830" y="855713"/>
                  </a:cubicBezTo>
                  <a:lnTo>
                    <a:pt x="9696275" y="858477"/>
                  </a:lnTo>
                  <a:lnTo>
                    <a:pt x="4572598" y="858477"/>
                  </a:lnTo>
                  <a:lnTo>
                    <a:pt x="4606017" y="856651"/>
                  </a:lnTo>
                  <a:cubicBezTo>
                    <a:pt x="5629577" y="785358"/>
                    <a:pt x="6653137" y="541054"/>
                    <a:pt x="7676696" y="530993"/>
                  </a:cubicBezTo>
                  <a:close/>
                  <a:moveTo>
                    <a:pt x="0" y="0"/>
                  </a:moveTo>
                  <a:lnTo>
                    <a:pt x="682372" y="218742"/>
                  </a:lnTo>
                  <a:cubicBezTo>
                    <a:pt x="1279449" y="413736"/>
                    <a:pt x="2398967" y="768341"/>
                    <a:pt x="3583790" y="856009"/>
                  </a:cubicBezTo>
                  <a:lnTo>
                    <a:pt x="3627014" y="858477"/>
                  </a:lnTo>
                  <a:lnTo>
                    <a:pt x="0" y="858477"/>
                  </a:lnTo>
                  <a:close/>
                </a:path>
              </a:pathLst>
            </a:custGeom>
            <a:solidFill>
              <a:schemeClr val="bg1"/>
            </a:solidFill>
            <a:ln w="8467" cap="flat">
              <a:noFill/>
              <a:prstDash val="solid"/>
              <a:miter/>
            </a:ln>
            <a:effectLst>
              <a:outerShdw blurRad="317500" dist="254000" dir="18900000" sx="95000" sy="95000" algn="bl" rotWithShape="0">
                <a:prstClr val="black">
                  <a:alpha val="5000"/>
                </a:prstClr>
              </a:outerShdw>
            </a:effectLst>
          </p:spPr>
          <p:txBody>
            <a:bodyPr wrap="square" rtlCol="0" anchor="ctr">
              <a:noAutofit/>
            </a:bodyPr>
            <a:lstStyle/>
            <a:p>
              <a:pPr marL="0" indent="0">
                <a:buFont typeface="Arial" panose="020B0604020202020204" pitchFamily="34" charset="0"/>
                <a:buNone/>
              </a:pPr>
              <a:endParaRPr lang="en-US"/>
            </a:p>
          </p:txBody>
        </p:sp>
      </p:grpSp>
      <p:sp>
        <p:nvSpPr>
          <p:cNvPr id="2" name="Rectangle: Rounded Corners 1">
            <a:extLst>
              <a:ext uri="{FF2B5EF4-FFF2-40B4-BE49-F238E27FC236}">
                <a16:creationId xmlns:a16="http://schemas.microsoft.com/office/drawing/2014/main" id="{50F1D4C8-2BD0-D272-D4F8-7DF1015BA6A6}"/>
              </a:ext>
            </a:extLst>
          </p:cNvPr>
          <p:cNvSpPr/>
          <p:nvPr userDrawn="1"/>
        </p:nvSpPr>
        <p:spPr bwMode="auto">
          <a:xfrm>
            <a:off x="6187379" y="2541850"/>
            <a:ext cx="5422009" cy="3198549"/>
          </a:xfrm>
          <a:prstGeom prst="roundRect">
            <a:avLst>
              <a:gd name="adj" fmla="val 5100"/>
            </a:avLst>
          </a:prstGeom>
          <a:solidFill>
            <a:schemeClr val="bg1"/>
          </a:solidFill>
          <a:ln>
            <a:solidFill>
              <a:schemeClr val="bg1"/>
            </a:solidFill>
            <a:headEnd type="none" w="med" len="med"/>
            <a:tailEnd type="none" w="med" len="med"/>
          </a:ln>
          <a:effectLst>
            <a:outerShdw blurRad="571500" dist="444500" dir="8040000" sx="90000" sy="90000" algn="t"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731520" rIns="182880" bIns="146304" numCol="1" spcCol="0" rtlCol="0" fromWordArt="0" anchor="t" anchorCtr="0" forceAA="0" compatLnSpc="1">
            <a:prstTxWarp prst="textNoShape">
              <a:avLst/>
            </a:prstTxWarp>
            <a:noAutofit/>
          </a:bodyPr>
          <a:lstStyle/>
          <a:p>
            <a:pPr marL="0" indent="0">
              <a:spcAft>
                <a:spcPts val="600"/>
              </a:spcAft>
              <a:buFont typeface="Arial" panose="020B0604020202020204" pitchFamily="34" charset="0"/>
              <a:buNone/>
            </a:pPr>
            <a:endParaRPr lang="en-US" sz="1600">
              <a:solidFill>
                <a:schemeClr val="tx1"/>
              </a:solidFill>
            </a:endParaRPr>
          </a:p>
        </p:txBody>
      </p:sp>
      <p:cxnSp>
        <p:nvCxnSpPr>
          <p:cNvPr id="5" name="Straight Connector 4">
            <a:extLst>
              <a:ext uri="{FF2B5EF4-FFF2-40B4-BE49-F238E27FC236}">
                <a16:creationId xmlns:a16="http://schemas.microsoft.com/office/drawing/2014/main" id="{043E4208-5F9B-587B-97D0-7D0374C19B94}"/>
              </a:ext>
            </a:extLst>
          </p:cNvPr>
          <p:cNvCxnSpPr>
            <a:cxnSpLocks/>
          </p:cNvCxnSpPr>
          <p:nvPr userDrawn="1"/>
        </p:nvCxnSpPr>
        <p:spPr>
          <a:xfrm>
            <a:off x="6498801" y="2541850"/>
            <a:ext cx="290512" cy="0"/>
          </a:xfrm>
          <a:prstGeom prst="line">
            <a:avLst/>
          </a:prstGeom>
          <a:ln w="38100" cap="rnd">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2" name="Rectangle: Rounded Corners 11">
            <a:extLst>
              <a:ext uri="{FF2B5EF4-FFF2-40B4-BE49-F238E27FC236}">
                <a16:creationId xmlns:a16="http://schemas.microsoft.com/office/drawing/2014/main" id="{B1633E4A-EC5B-28FD-A53F-2CB0C31C79F8}"/>
              </a:ext>
            </a:extLst>
          </p:cNvPr>
          <p:cNvSpPr>
            <a:spLocks/>
          </p:cNvSpPr>
          <p:nvPr userDrawn="1"/>
        </p:nvSpPr>
        <p:spPr bwMode="auto">
          <a:xfrm>
            <a:off x="588263" y="2541850"/>
            <a:ext cx="5422009" cy="3198549"/>
          </a:xfrm>
          <a:prstGeom prst="roundRect">
            <a:avLst>
              <a:gd name="adj" fmla="val 5100"/>
            </a:avLst>
          </a:prstGeom>
          <a:solidFill>
            <a:schemeClr val="bg1"/>
          </a:solidFill>
          <a:ln>
            <a:solidFill>
              <a:schemeClr val="bg1"/>
            </a:solidFill>
            <a:headEnd type="none" w="med" len="med"/>
            <a:tailEnd type="none" w="med" len="med"/>
          </a:ln>
          <a:effectLst>
            <a:outerShdw blurRad="571500" dist="444500" dir="8040000" sx="90000" sy="90000" algn="t"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731520" rIns="182880" bIns="146304" numCol="1" spcCol="0" rtlCol="0" fromWordArt="0" anchor="t" anchorCtr="0" forceAA="0" compatLnSpc="1">
            <a:prstTxWarp prst="textNoShape">
              <a:avLst/>
            </a:prstTxWarp>
            <a:noAutofit/>
          </a:bodyPr>
          <a:lstStyle/>
          <a:p>
            <a:pPr marL="0" indent="0">
              <a:spcAft>
                <a:spcPts val="600"/>
              </a:spcAft>
              <a:buFont typeface="Arial" panose="020B0604020202020204" pitchFamily="34" charset="0"/>
              <a:buNone/>
            </a:pPr>
            <a:endParaRPr lang="en-US" sz="1600">
              <a:solidFill>
                <a:schemeClr val="tx1"/>
              </a:solidFill>
            </a:endParaRPr>
          </a:p>
        </p:txBody>
      </p:sp>
      <p:cxnSp>
        <p:nvCxnSpPr>
          <p:cNvPr id="15" name="Straight Connector 14">
            <a:extLst>
              <a:ext uri="{FF2B5EF4-FFF2-40B4-BE49-F238E27FC236}">
                <a16:creationId xmlns:a16="http://schemas.microsoft.com/office/drawing/2014/main" id="{F0E1BC8E-6445-A069-9515-0B6A6A0F6CC0}"/>
              </a:ext>
            </a:extLst>
          </p:cNvPr>
          <p:cNvCxnSpPr>
            <a:cxnSpLocks/>
          </p:cNvCxnSpPr>
          <p:nvPr userDrawn="1"/>
        </p:nvCxnSpPr>
        <p:spPr>
          <a:xfrm>
            <a:off x="891808" y="2541850"/>
            <a:ext cx="290512" cy="0"/>
          </a:xfrm>
          <a:prstGeom prst="line">
            <a:avLst/>
          </a:prstGeom>
          <a:ln w="38100" cap="rnd">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6" name="Title 1">
            <a:extLst>
              <a:ext uri="{FF2B5EF4-FFF2-40B4-BE49-F238E27FC236}">
                <a16:creationId xmlns:a16="http://schemas.microsoft.com/office/drawing/2014/main" id="{4ACE9511-F52F-C8FA-AC9A-3B9853AE68AC}"/>
              </a:ext>
            </a:extLst>
          </p:cNvPr>
          <p:cNvSpPr>
            <a:spLocks noGrp="1"/>
          </p:cNvSpPr>
          <p:nvPr>
            <p:ph type="title"/>
          </p:nvPr>
        </p:nvSpPr>
        <p:spPr>
          <a:xfrm>
            <a:off x="588263" y="457200"/>
            <a:ext cx="11018520" cy="553998"/>
          </a:xfrm>
        </p:spPr>
        <p:txBody>
          <a:bodyPr vert="horz" wrap="square" lIns="0" tIns="0" rIns="0" bIns="0" rtlCol="0" anchor="t">
            <a:spAutoFit/>
          </a:bodyPr>
          <a:lstStyle>
            <a:lvl1pPr marL="0" indent="0">
              <a:buFont typeface="Arial" panose="020B0604020202020204" pitchFamily="34" charset="0"/>
              <a:buNone/>
              <a:defRPr lang="en-IN" sz="3600" dirty="0">
                <a:gradFill>
                  <a:gsLst>
                    <a:gs pos="0">
                      <a:schemeClr val="tx2"/>
                    </a:gs>
                    <a:gs pos="100000">
                      <a:schemeClr val="tx2">
                        <a:lumMod val="60000"/>
                        <a:lumOff val="40000"/>
                      </a:schemeClr>
                    </a:gs>
                  </a:gsLst>
                  <a:lin ang="2700000" scaled="1"/>
                </a:gradFill>
              </a:defRPr>
            </a:lvl1pPr>
          </a:lstStyle>
          <a:p>
            <a:pPr marL="0" lvl="0"/>
            <a:r>
              <a:rPr lang="en-US" dirty="0"/>
              <a:t>Click to edit Master title style</a:t>
            </a:r>
            <a:endParaRPr lang="en-IN" dirty="0"/>
          </a:p>
        </p:txBody>
      </p:sp>
      <p:sp>
        <p:nvSpPr>
          <p:cNvPr id="37" name="Text Placeholder 35">
            <a:extLst>
              <a:ext uri="{FF2B5EF4-FFF2-40B4-BE49-F238E27FC236}">
                <a16:creationId xmlns:a16="http://schemas.microsoft.com/office/drawing/2014/main" id="{1B8E056B-BD9A-9EF0-1889-538D7BECC108}"/>
              </a:ext>
            </a:extLst>
          </p:cNvPr>
          <p:cNvSpPr>
            <a:spLocks noGrp="1"/>
          </p:cNvSpPr>
          <p:nvPr>
            <p:ph type="body" sz="quarter" idx="17" hasCustomPrompt="1"/>
          </p:nvPr>
        </p:nvSpPr>
        <p:spPr>
          <a:xfrm>
            <a:off x="588262" y="1436688"/>
            <a:ext cx="11018519" cy="615553"/>
          </a:xfrm>
          <a:noFill/>
        </p:spPr>
        <p:txBody>
          <a:bodyPr wrap="square" lIns="0" tIns="0" rIns="0" bIns="0" anchor="t">
            <a:noAutofit/>
          </a:bodyPr>
          <a:lstStyle>
            <a:lvl1pPr marL="0" indent="0">
              <a:buFont typeface="Arial" panose="020B0604020202020204" pitchFamily="34" charset="0"/>
              <a:buNone/>
              <a:defRPr kumimoji="0" lang="en-US" sz="2000" b="0" i="0" u="none" strike="noStrike" cap="none" normalizeH="0" dirty="0" smtClean="0">
                <a:ln>
                  <a:noFill/>
                </a:ln>
                <a:effectLst/>
                <a:uLnTx/>
                <a:uFillTx/>
                <a:ea typeface="Segoe UI" pitchFamily="34" charset="0"/>
              </a:defRPr>
            </a:lvl1pPr>
          </a:lstStyle>
          <a:p>
            <a:pPr marL="228600" lvl="0" indent="-228600" defTabSz="932472" fontAlgn="base">
              <a:spcBef>
                <a:spcPct val="0"/>
              </a:spcBef>
              <a:spcAft>
                <a:spcPct val="0"/>
              </a:spcAft>
              <a:buSzTx/>
            </a:pPr>
            <a:r>
              <a:rPr lang="en-US"/>
              <a:t>Click to add text</a:t>
            </a:r>
          </a:p>
        </p:txBody>
      </p:sp>
      <p:sp>
        <p:nvSpPr>
          <p:cNvPr id="38" name="Text Placeholder 35">
            <a:extLst>
              <a:ext uri="{FF2B5EF4-FFF2-40B4-BE49-F238E27FC236}">
                <a16:creationId xmlns:a16="http://schemas.microsoft.com/office/drawing/2014/main" id="{4FA88EA3-74D7-8F20-6CF6-1D7ECD77907B}"/>
              </a:ext>
            </a:extLst>
          </p:cNvPr>
          <p:cNvSpPr>
            <a:spLocks noGrp="1"/>
          </p:cNvSpPr>
          <p:nvPr>
            <p:ph type="body" sz="quarter" idx="15" hasCustomPrompt="1"/>
          </p:nvPr>
        </p:nvSpPr>
        <p:spPr>
          <a:xfrm>
            <a:off x="808037" y="3401382"/>
            <a:ext cx="4992687" cy="299046"/>
          </a:xfrm>
          <a:noFill/>
        </p:spPr>
        <p:txBody>
          <a:bodyPr vert="horz" wrap="square" lIns="0" tIns="0" rIns="0" bIns="0" rtlCol="0" anchor="t">
            <a:noAutofit/>
          </a:bodyPr>
          <a:lstStyle>
            <a:lvl1pPr marL="0" indent="0">
              <a:buNone/>
              <a:defRPr kumimoji="0" lang="en-US" sz="1800" b="0" i="0" u="none" strike="noStrike" cap="none" normalizeH="0" dirty="0" smtClean="0">
                <a:ln>
                  <a:noFill/>
                </a:ln>
                <a:gradFill>
                  <a:gsLst>
                    <a:gs pos="100000">
                      <a:schemeClr val="tx2">
                        <a:lumMod val="60000"/>
                        <a:lumOff val="40000"/>
                      </a:schemeClr>
                    </a:gs>
                    <a:gs pos="0">
                      <a:schemeClr val="tx2"/>
                    </a:gs>
                  </a:gsLst>
                  <a:lin ang="0" scaled="0"/>
                </a:gradFill>
                <a:effectLst/>
                <a:uLnTx/>
                <a:uFillTx/>
                <a:latin typeface="+mj-lt"/>
                <a:ea typeface="Segoe UI" pitchFamily="34" charset="0"/>
              </a:defRPr>
            </a:lvl1pPr>
          </a:lstStyle>
          <a:p>
            <a:pPr marL="228600" lvl="0" indent="-228600" defTabSz="932472" fontAlgn="base">
              <a:spcBef>
                <a:spcPct val="0"/>
              </a:spcBef>
              <a:spcAft>
                <a:spcPct val="0"/>
              </a:spcAft>
              <a:buSzTx/>
            </a:pPr>
            <a:r>
              <a:rPr lang="en-US"/>
              <a:t>Click to add text</a:t>
            </a:r>
          </a:p>
        </p:txBody>
      </p:sp>
      <p:sp>
        <p:nvSpPr>
          <p:cNvPr id="39" name="Text Placeholder 35">
            <a:extLst>
              <a:ext uri="{FF2B5EF4-FFF2-40B4-BE49-F238E27FC236}">
                <a16:creationId xmlns:a16="http://schemas.microsoft.com/office/drawing/2014/main" id="{AC594335-3B13-B806-DFDD-359BB86A058D}"/>
              </a:ext>
            </a:extLst>
          </p:cNvPr>
          <p:cNvSpPr>
            <a:spLocks noGrp="1"/>
          </p:cNvSpPr>
          <p:nvPr>
            <p:ph type="body" sz="quarter" idx="18" hasCustomPrompt="1"/>
          </p:nvPr>
        </p:nvSpPr>
        <p:spPr>
          <a:xfrm>
            <a:off x="808037" y="3810028"/>
            <a:ext cx="4992687" cy="1714471"/>
          </a:xfrm>
          <a:noFill/>
        </p:spPr>
        <p:txBody>
          <a:bodyPr vert="horz" wrap="square" lIns="0" tIns="0" rIns="0" bIns="0" rtlCol="0" anchor="t">
            <a:noAutofit/>
          </a:bodyPr>
          <a:lstStyle>
            <a:lvl1pPr marL="0" indent="0">
              <a:buNone/>
              <a:defRPr kumimoji="0" lang="en-US" sz="1600" b="0" i="0" u="none" strike="noStrike" cap="none" normalizeH="0" dirty="0" smtClean="0">
                <a:ln>
                  <a:noFill/>
                </a:ln>
                <a:effectLst/>
                <a:uLnTx/>
                <a:uFillTx/>
                <a:ea typeface="Segoe UI" pitchFamily="34" charset="0"/>
              </a:defRPr>
            </a:lvl1pPr>
          </a:lstStyle>
          <a:p>
            <a:pPr marL="228600" lvl="0" indent="-228600" defTabSz="932472" fontAlgn="base">
              <a:spcBef>
                <a:spcPct val="0"/>
              </a:spcBef>
              <a:spcAft>
                <a:spcPct val="0"/>
              </a:spcAft>
              <a:buSzTx/>
            </a:pPr>
            <a:r>
              <a:rPr lang="en-US"/>
              <a:t>Click to add text</a:t>
            </a:r>
          </a:p>
        </p:txBody>
      </p:sp>
      <p:sp>
        <p:nvSpPr>
          <p:cNvPr id="40" name="Text Placeholder 35">
            <a:extLst>
              <a:ext uri="{FF2B5EF4-FFF2-40B4-BE49-F238E27FC236}">
                <a16:creationId xmlns:a16="http://schemas.microsoft.com/office/drawing/2014/main" id="{78120E1C-AC93-18FA-B5C2-EFD0079C7625}"/>
              </a:ext>
            </a:extLst>
          </p:cNvPr>
          <p:cNvSpPr>
            <a:spLocks noGrp="1"/>
          </p:cNvSpPr>
          <p:nvPr>
            <p:ph type="body" sz="quarter" idx="19" hasCustomPrompt="1"/>
          </p:nvPr>
        </p:nvSpPr>
        <p:spPr>
          <a:xfrm>
            <a:off x="6415031" y="3401382"/>
            <a:ext cx="4992687" cy="299046"/>
          </a:xfrm>
          <a:noFill/>
        </p:spPr>
        <p:txBody>
          <a:bodyPr vert="horz" wrap="square" lIns="0" tIns="0" rIns="0" bIns="0" rtlCol="0" anchor="t">
            <a:noAutofit/>
          </a:bodyPr>
          <a:lstStyle>
            <a:lvl1pPr marL="0" indent="0">
              <a:buNone/>
              <a:defRPr kumimoji="0" lang="en-US" sz="1800" b="0" i="0" u="none" strike="noStrike" cap="none" normalizeH="0" dirty="0" smtClean="0">
                <a:ln>
                  <a:noFill/>
                </a:ln>
                <a:gradFill>
                  <a:gsLst>
                    <a:gs pos="100000">
                      <a:schemeClr val="tx2">
                        <a:lumMod val="60000"/>
                        <a:lumOff val="40000"/>
                      </a:schemeClr>
                    </a:gs>
                    <a:gs pos="0">
                      <a:schemeClr val="tx2"/>
                    </a:gs>
                  </a:gsLst>
                  <a:lin ang="0" scaled="0"/>
                </a:gradFill>
                <a:effectLst/>
                <a:uLnTx/>
                <a:uFillTx/>
                <a:latin typeface="+mj-lt"/>
                <a:ea typeface="Segoe UI" pitchFamily="34" charset="0"/>
              </a:defRPr>
            </a:lvl1pPr>
          </a:lstStyle>
          <a:p>
            <a:pPr marL="228600" lvl="0" indent="-228600" defTabSz="932472" fontAlgn="base">
              <a:spcBef>
                <a:spcPct val="0"/>
              </a:spcBef>
              <a:spcAft>
                <a:spcPct val="0"/>
              </a:spcAft>
              <a:buSzTx/>
            </a:pPr>
            <a:r>
              <a:rPr lang="en-US"/>
              <a:t>Click to add text</a:t>
            </a:r>
          </a:p>
        </p:txBody>
      </p:sp>
      <p:sp>
        <p:nvSpPr>
          <p:cNvPr id="41" name="Text Placeholder 35">
            <a:extLst>
              <a:ext uri="{FF2B5EF4-FFF2-40B4-BE49-F238E27FC236}">
                <a16:creationId xmlns:a16="http://schemas.microsoft.com/office/drawing/2014/main" id="{773FD95C-796C-89AE-3D79-365AFA8DBB7B}"/>
              </a:ext>
            </a:extLst>
          </p:cNvPr>
          <p:cNvSpPr>
            <a:spLocks noGrp="1"/>
          </p:cNvSpPr>
          <p:nvPr>
            <p:ph type="body" sz="quarter" idx="20" hasCustomPrompt="1"/>
          </p:nvPr>
        </p:nvSpPr>
        <p:spPr>
          <a:xfrm>
            <a:off x="6415031" y="3810028"/>
            <a:ext cx="4992687" cy="1714471"/>
          </a:xfrm>
          <a:noFill/>
        </p:spPr>
        <p:txBody>
          <a:bodyPr vert="horz" wrap="square" lIns="0" tIns="0" rIns="0" bIns="0" rtlCol="0" anchor="t">
            <a:noAutofit/>
          </a:bodyPr>
          <a:lstStyle>
            <a:lvl1pPr marL="0" indent="0">
              <a:buNone/>
              <a:defRPr kumimoji="0" lang="en-US" sz="1600" b="0" i="0" u="none" strike="noStrike" cap="none" normalizeH="0" dirty="0" smtClean="0">
                <a:ln>
                  <a:noFill/>
                </a:ln>
                <a:effectLst/>
                <a:uLnTx/>
                <a:uFillTx/>
                <a:ea typeface="Segoe UI" pitchFamily="34" charset="0"/>
              </a:defRPr>
            </a:lvl1pPr>
          </a:lstStyle>
          <a:p>
            <a:pPr marL="228600" lvl="0" indent="-228600" defTabSz="932472" fontAlgn="base">
              <a:spcBef>
                <a:spcPct val="0"/>
              </a:spcBef>
              <a:spcAft>
                <a:spcPct val="0"/>
              </a:spcAft>
              <a:buSzTx/>
            </a:pPr>
            <a:r>
              <a:rPr lang="en-US"/>
              <a:t>Click to add text</a:t>
            </a:r>
          </a:p>
        </p:txBody>
      </p:sp>
    </p:spTree>
    <p:extLst>
      <p:ext uri="{BB962C8B-B14F-4D97-AF65-F5344CB8AC3E}">
        <p14:creationId xmlns:p14="http://schemas.microsoft.com/office/powerpoint/2010/main" val="2933129571"/>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pic>
        <p:nvPicPr>
          <p:cNvPr id="2" name="Picture 1" descr="A picture containing white, design, black and white, art&#10;&#10;Description automatically generated">
            <a:extLst>
              <a:ext uri="{FF2B5EF4-FFF2-40B4-BE49-F238E27FC236}">
                <a16:creationId xmlns:a16="http://schemas.microsoft.com/office/drawing/2014/main" id="{540430BF-7E23-C210-8D2B-15D5FB42F1A4}"/>
              </a:ext>
            </a:extLst>
          </p:cNvPr>
          <p:cNvPicPr>
            <a:picLocks noChangeAspect="1"/>
          </p:cNvPicPr>
          <p:nvPr userDrawn="1"/>
        </p:nvPicPr>
        <p:blipFill>
          <a:blip r:embed="rId2" cstate="print">
            <a:alphaModFix amt="50000"/>
            <a:extLst>
              <a:ext uri="{28A0092B-C50C-407E-A947-70E740481C1C}">
                <a14:useLocalDpi xmlns:a14="http://schemas.microsoft.com/office/drawing/2010/main"/>
              </a:ext>
            </a:extLst>
          </a:blip>
          <a:stretch>
            <a:fillRect/>
          </a:stretch>
        </p:blipFill>
        <p:spPr>
          <a:xfrm>
            <a:off x="0" y="0"/>
            <a:ext cx="12192000" cy="6858000"/>
          </a:xfrm>
          <a:prstGeom prst="rect">
            <a:avLst/>
          </a:prstGeom>
        </p:spPr>
      </p:pic>
      <p:grpSp>
        <p:nvGrpSpPr>
          <p:cNvPr id="5" name="Group 4">
            <a:extLst>
              <a:ext uri="{FF2B5EF4-FFF2-40B4-BE49-F238E27FC236}">
                <a16:creationId xmlns:a16="http://schemas.microsoft.com/office/drawing/2014/main" id="{EDB5A052-D12D-AAEA-9759-12D5064CCF8C}"/>
              </a:ext>
            </a:extLst>
          </p:cNvPr>
          <p:cNvGrpSpPr/>
          <p:nvPr userDrawn="1"/>
        </p:nvGrpSpPr>
        <p:grpSpPr>
          <a:xfrm>
            <a:off x="0" y="0"/>
            <a:ext cx="12192000" cy="6858002"/>
            <a:chOff x="0" y="0"/>
            <a:chExt cx="12192000" cy="6858002"/>
          </a:xfrm>
        </p:grpSpPr>
        <p:grpSp>
          <p:nvGrpSpPr>
            <p:cNvPr id="12" name="Group 11">
              <a:extLst>
                <a:ext uri="{FF2B5EF4-FFF2-40B4-BE49-F238E27FC236}">
                  <a16:creationId xmlns:a16="http://schemas.microsoft.com/office/drawing/2014/main" id="{49E4FA85-93EB-1F5E-EED4-6571CC36CB0E}"/>
                </a:ext>
              </a:extLst>
            </p:cNvPr>
            <p:cNvGrpSpPr/>
            <p:nvPr/>
          </p:nvGrpSpPr>
          <p:grpSpPr>
            <a:xfrm>
              <a:off x="0" y="0"/>
              <a:ext cx="12192000" cy="6858002"/>
              <a:chOff x="0" y="0"/>
              <a:chExt cx="12192000" cy="6858002"/>
            </a:xfrm>
          </p:grpSpPr>
          <p:grpSp>
            <p:nvGrpSpPr>
              <p:cNvPr id="17" name="Group 16">
                <a:extLst>
                  <a:ext uri="{FF2B5EF4-FFF2-40B4-BE49-F238E27FC236}">
                    <a16:creationId xmlns:a16="http://schemas.microsoft.com/office/drawing/2014/main" id="{9A40F52B-146E-3A98-69BA-36CCA718F054}"/>
                  </a:ext>
                </a:extLst>
              </p:cNvPr>
              <p:cNvGrpSpPr/>
              <p:nvPr/>
            </p:nvGrpSpPr>
            <p:grpSpPr>
              <a:xfrm>
                <a:off x="9486900" y="0"/>
                <a:ext cx="2705100" cy="694583"/>
                <a:chOff x="9486900" y="0"/>
                <a:chExt cx="2705100" cy="694583"/>
              </a:xfrm>
            </p:grpSpPr>
            <p:sp>
              <p:nvSpPr>
                <p:cNvPr id="23" name="Freeform: Shape 22">
                  <a:extLst>
                    <a:ext uri="{FF2B5EF4-FFF2-40B4-BE49-F238E27FC236}">
                      <a16:creationId xmlns:a16="http://schemas.microsoft.com/office/drawing/2014/main" id="{DB03F167-7496-7E29-C0AA-A66C3FB90E4C}"/>
                    </a:ext>
                  </a:extLst>
                </p:cNvPr>
                <p:cNvSpPr/>
                <p:nvPr/>
              </p:nvSpPr>
              <p:spPr>
                <a:xfrm>
                  <a:off x="9486900" y="0"/>
                  <a:ext cx="2705100" cy="694583"/>
                </a:xfrm>
                <a:custGeom>
                  <a:avLst/>
                  <a:gdLst>
                    <a:gd name="connsiteX0" fmla="*/ 0 w 6378217"/>
                    <a:gd name="connsiteY0" fmla="*/ 0 h 1637721"/>
                    <a:gd name="connsiteX1" fmla="*/ 4167423 w 6378217"/>
                    <a:gd name="connsiteY1" fmla="*/ 1631982 h 1637721"/>
                    <a:gd name="connsiteX2" fmla="*/ 6378218 w 6378217"/>
                    <a:gd name="connsiteY2" fmla="*/ 1175323 h 1637721"/>
                    <a:gd name="connsiteX3" fmla="*/ 6378218 w 6378217"/>
                    <a:gd name="connsiteY3" fmla="*/ 0 h 1637721"/>
                    <a:gd name="connsiteX4" fmla="*/ 0 w 6378217"/>
                    <a:gd name="connsiteY4" fmla="*/ 0 h 1637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78217" h="1637721">
                      <a:moveTo>
                        <a:pt x="0" y="0"/>
                      </a:moveTo>
                      <a:cubicBezTo>
                        <a:pt x="1476490" y="225815"/>
                        <a:pt x="2722373" y="1559284"/>
                        <a:pt x="4167423" y="1631982"/>
                      </a:cubicBezTo>
                      <a:cubicBezTo>
                        <a:pt x="5475750" y="1697830"/>
                        <a:pt x="6378218" y="1175323"/>
                        <a:pt x="6378218" y="1175323"/>
                      </a:cubicBezTo>
                      <a:lnTo>
                        <a:pt x="6378218" y="0"/>
                      </a:lnTo>
                      <a:lnTo>
                        <a:pt x="0" y="0"/>
                      </a:lnTo>
                      <a:close/>
                    </a:path>
                  </a:pathLst>
                </a:custGeom>
                <a:solidFill>
                  <a:schemeClr val="bg1"/>
                </a:solidFill>
                <a:ln w="8467" cap="flat">
                  <a:noFill/>
                  <a:prstDash val="solid"/>
                  <a:miter/>
                </a:ln>
                <a:effectLst>
                  <a:outerShdw blurRad="1270000" dir="18900000" sx="90000" sy="90000" algn="bl" rotWithShape="0">
                    <a:prstClr val="black">
                      <a:alpha val="5000"/>
                    </a:prstClr>
                  </a:outerShdw>
                </a:effectLst>
              </p:spPr>
              <p:txBody>
                <a:bodyPr rtlCol="0" anchor="ctr"/>
                <a:lstStyle/>
                <a:p>
                  <a:pPr marL="0" indent="0">
                    <a:buFont typeface="Arial" panose="020B0604020202020204" pitchFamily="34" charset="0"/>
                    <a:buNone/>
                  </a:pPr>
                  <a:endParaRPr lang="en-US"/>
                </a:p>
              </p:txBody>
            </p:sp>
            <p:sp>
              <p:nvSpPr>
                <p:cNvPr id="24" name="Freeform: Shape 23">
                  <a:extLst>
                    <a:ext uri="{FF2B5EF4-FFF2-40B4-BE49-F238E27FC236}">
                      <a16:creationId xmlns:a16="http://schemas.microsoft.com/office/drawing/2014/main" id="{93EAFA13-E04F-5DEE-D774-F741D5A83B4C}"/>
                    </a:ext>
                  </a:extLst>
                </p:cNvPr>
                <p:cNvSpPr/>
                <p:nvPr/>
              </p:nvSpPr>
              <p:spPr>
                <a:xfrm>
                  <a:off x="9486900" y="0"/>
                  <a:ext cx="2705100" cy="431371"/>
                </a:xfrm>
                <a:custGeom>
                  <a:avLst/>
                  <a:gdLst>
                    <a:gd name="connsiteX0" fmla="*/ 0 w 6378217"/>
                    <a:gd name="connsiteY0" fmla="*/ 0 h 1017107"/>
                    <a:gd name="connsiteX1" fmla="*/ 4094765 w 6378217"/>
                    <a:gd name="connsiteY1" fmla="*/ 1012782 h 1017107"/>
                    <a:gd name="connsiteX2" fmla="*/ 6378218 w 6378217"/>
                    <a:gd name="connsiteY2" fmla="*/ 697085 h 1017107"/>
                    <a:gd name="connsiteX3" fmla="*/ 6378218 w 6378217"/>
                    <a:gd name="connsiteY3" fmla="*/ 0 h 1017107"/>
                    <a:gd name="connsiteX4" fmla="*/ 0 w 6378217"/>
                    <a:gd name="connsiteY4" fmla="*/ 0 h 1017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78217" h="1017107">
                      <a:moveTo>
                        <a:pt x="0" y="0"/>
                      </a:moveTo>
                      <a:cubicBezTo>
                        <a:pt x="1666233" y="157275"/>
                        <a:pt x="2855732" y="967604"/>
                        <a:pt x="4094765" y="1012782"/>
                      </a:cubicBezTo>
                      <a:cubicBezTo>
                        <a:pt x="5403922" y="1060535"/>
                        <a:pt x="6378218" y="697085"/>
                        <a:pt x="6378218" y="697085"/>
                      </a:cubicBezTo>
                      <a:lnTo>
                        <a:pt x="6378218" y="0"/>
                      </a:lnTo>
                      <a:lnTo>
                        <a:pt x="0" y="0"/>
                      </a:lnTo>
                      <a:close/>
                    </a:path>
                  </a:pathLst>
                </a:custGeom>
                <a:solidFill>
                  <a:schemeClr val="bg1"/>
                </a:solidFill>
                <a:ln w="8467" cap="flat">
                  <a:noFill/>
                  <a:prstDash val="solid"/>
                  <a:miter/>
                </a:ln>
                <a:effectLst>
                  <a:outerShdw blurRad="1270000" dir="18900000" sx="90000" sy="90000" algn="bl" rotWithShape="0">
                    <a:prstClr val="black">
                      <a:alpha val="22000"/>
                    </a:prstClr>
                  </a:outerShdw>
                </a:effectLst>
              </p:spPr>
              <p:txBody>
                <a:bodyPr rtlCol="0" anchor="ctr"/>
                <a:lstStyle/>
                <a:p>
                  <a:pPr marL="0" indent="0">
                    <a:buFont typeface="Arial" panose="020B0604020202020204" pitchFamily="34" charset="0"/>
                    <a:buNone/>
                  </a:pPr>
                  <a:endParaRPr lang="en-US"/>
                </a:p>
              </p:txBody>
            </p:sp>
          </p:grpSp>
          <p:sp>
            <p:nvSpPr>
              <p:cNvPr id="22" name="Freeform: Shape 21">
                <a:extLst>
                  <a:ext uri="{FF2B5EF4-FFF2-40B4-BE49-F238E27FC236}">
                    <a16:creationId xmlns:a16="http://schemas.microsoft.com/office/drawing/2014/main" id="{1C19E257-5A69-88E1-0F4D-B7147EBD2BBB}"/>
                  </a:ext>
                </a:extLst>
              </p:cNvPr>
              <p:cNvSpPr/>
              <p:nvPr/>
            </p:nvSpPr>
            <p:spPr>
              <a:xfrm>
                <a:off x="0" y="4679915"/>
                <a:ext cx="12192000" cy="2178087"/>
              </a:xfrm>
              <a:custGeom>
                <a:avLst/>
                <a:gdLst>
                  <a:gd name="connsiteX0" fmla="*/ 0 w 12192000"/>
                  <a:gd name="connsiteY0" fmla="*/ 0 h 2178087"/>
                  <a:gd name="connsiteX1" fmla="*/ 49187 w 12192000"/>
                  <a:gd name="connsiteY1" fmla="*/ 26851 h 2178087"/>
                  <a:gd name="connsiteX2" fmla="*/ 5229981 w 12192000"/>
                  <a:gd name="connsiteY2" fmla="*/ 1726424 h 2178087"/>
                  <a:gd name="connsiteX3" fmla="*/ 11446932 w 12192000"/>
                  <a:gd name="connsiteY3" fmla="*/ 876636 h 2178087"/>
                  <a:gd name="connsiteX4" fmla="*/ 12028917 w 12192000"/>
                  <a:gd name="connsiteY4" fmla="*/ 992007 h 2178087"/>
                  <a:gd name="connsiteX5" fmla="*/ 12192000 w 12192000"/>
                  <a:gd name="connsiteY5" fmla="*/ 1038316 h 2178087"/>
                  <a:gd name="connsiteX6" fmla="*/ 12192000 w 12192000"/>
                  <a:gd name="connsiteY6" fmla="*/ 2178087 h 2178087"/>
                  <a:gd name="connsiteX7" fmla="*/ 0 w 12192000"/>
                  <a:gd name="connsiteY7" fmla="*/ 2178087 h 2178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2178087">
                    <a:moveTo>
                      <a:pt x="0" y="0"/>
                    </a:moveTo>
                    <a:lnTo>
                      <a:pt x="49187" y="26851"/>
                    </a:lnTo>
                    <a:cubicBezTo>
                      <a:pt x="1085347" y="603113"/>
                      <a:pt x="3157664" y="1718458"/>
                      <a:pt x="5229981" y="1726424"/>
                    </a:cubicBezTo>
                    <a:cubicBezTo>
                      <a:pt x="7302300" y="1718458"/>
                      <a:pt x="9374617" y="603113"/>
                      <a:pt x="11446932" y="876636"/>
                    </a:cubicBezTo>
                    <a:cubicBezTo>
                      <a:pt x="11641212" y="903275"/>
                      <a:pt x="11835492" y="942354"/>
                      <a:pt x="12028917" y="992007"/>
                    </a:cubicBezTo>
                    <a:lnTo>
                      <a:pt x="12192000" y="1038316"/>
                    </a:lnTo>
                    <a:lnTo>
                      <a:pt x="12192000" y="2178087"/>
                    </a:lnTo>
                    <a:lnTo>
                      <a:pt x="0" y="2178087"/>
                    </a:lnTo>
                    <a:close/>
                  </a:path>
                </a:pathLst>
              </a:custGeom>
              <a:solidFill>
                <a:schemeClr val="bg1"/>
              </a:solidFill>
              <a:ln w="8467" cap="flat">
                <a:noFill/>
                <a:prstDash val="solid"/>
                <a:miter/>
              </a:ln>
              <a:effectLst>
                <a:outerShdw blurRad="317500" dist="254000" dir="18900000" sx="95000" sy="95000" algn="bl" rotWithShape="0">
                  <a:prstClr val="black">
                    <a:alpha val="5000"/>
                  </a:prstClr>
                </a:outerShdw>
              </a:effectLst>
            </p:spPr>
            <p:txBody>
              <a:bodyPr rtlCol="0" anchor="ctr"/>
              <a:lstStyle/>
              <a:p>
                <a:pPr marL="0" indent="0">
                  <a:buFont typeface="Arial" panose="020B0604020202020204" pitchFamily="34" charset="0"/>
                  <a:buNone/>
                </a:pPr>
                <a:endParaRPr lang="en-US"/>
              </a:p>
            </p:txBody>
          </p:sp>
        </p:grpSp>
        <p:sp>
          <p:nvSpPr>
            <p:cNvPr id="15" name="Freeform: Shape 14">
              <a:extLst>
                <a:ext uri="{FF2B5EF4-FFF2-40B4-BE49-F238E27FC236}">
                  <a16:creationId xmlns:a16="http://schemas.microsoft.com/office/drawing/2014/main" id="{7201D9A8-CBC8-42C2-61EB-BA0CEFA8BA04}"/>
                </a:ext>
              </a:extLst>
            </p:cNvPr>
            <p:cNvSpPr/>
            <p:nvPr/>
          </p:nvSpPr>
          <p:spPr>
            <a:xfrm>
              <a:off x="0" y="5999523"/>
              <a:ext cx="9696275" cy="858477"/>
            </a:xfrm>
            <a:custGeom>
              <a:avLst/>
              <a:gdLst>
                <a:gd name="connsiteX0" fmla="*/ 7676696 w 9696275"/>
                <a:gd name="connsiteY0" fmla="*/ 530993 h 858477"/>
                <a:gd name="connsiteX1" fmla="*/ 8188475 w 9696275"/>
                <a:gd name="connsiteY1" fmla="*/ 547368 h 858477"/>
                <a:gd name="connsiteX2" fmla="*/ 9687830 w 9696275"/>
                <a:gd name="connsiteY2" fmla="*/ 855713 h 858477"/>
                <a:gd name="connsiteX3" fmla="*/ 9696275 w 9696275"/>
                <a:gd name="connsiteY3" fmla="*/ 858477 h 858477"/>
                <a:gd name="connsiteX4" fmla="*/ 4572598 w 9696275"/>
                <a:gd name="connsiteY4" fmla="*/ 858477 h 858477"/>
                <a:gd name="connsiteX5" fmla="*/ 4606017 w 9696275"/>
                <a:gd name="connsiteY5" fmla="*/ 856651 h 858477"/>
                <a:gd name="connsiteX6" fmla="*/ 7676696 w 9696275"/>
                <a:gd name="connsiteY6" fmla="*/ 530993 h 858477"/>
                <a:gd name="connsiteX7" fmla="*/ 0 w 9696275"/>
                <a:gd name="connsiteY7" fmla="*/ 0 h 858477"/>
                <a:gd name="connsiteX8" fmla="*/ 682372 w 9696275"/>
                <a:gd name="connsiteY8" fmla="*/ 218742 h 858477"/>
                <a:gd name="connsiteX9" fmla="*/ 3583790 w 9696275"/>
                <a:gd name="connsiteY9" fmla="*/ 856009 h 858477"/>
                <a:gd name="connsiteX10" fmla="*/ 3627014 w 9696275"/>
                <a:gd name="connsiteY10" fmla="*/ 858477 h 858477"/>
                <a:gd name="connsiteX11" fmla="*/ 0 w 9696275"/>
                <a:gd name="connsiteY11" fmla="*/ 858477 h 858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696275" h="858477">
                  <a:moveTo>
                    <a:pt x="7676696" y="530993"/>
                  </a:moveTo>
                  <a:cubicBezTo>
                    <a:pt x="7847289" y="529316"/>
                    <a:pt x="8017882" y="534146"/>
                    <a:pt x="8188475" y="547368"/>
                  </a:cubicBezTo>
                  <a:cubicBezTo>
                    <a:pt x="8700255" y="588574"/>
                    <a:pt x="9212034" y="706754"/>
                    <a:pt x="9687830" y="855713"/>
                  </a:cubicBezTo>
                  <a:lnTo>
                    <a:pt x="9696275" y="858477"/>
                  </a:lnTo>
                  <a:lnTo>
                    <a:pt x="4572598" y="858477"/>
                  </a:lnTo>
                  <a:lnTo>
                    <a:pt x="4606017" y="856651"/>
                  </a:lnTo>
                  <a:cubicBezTo>
                    <a:pt x="5629577" y="785358"/>
                    <a:pt x="6653137" y="541054"/>
                    <a:pt x="7676696" y="530993"/>
                  </a:cubicBezTo>
                  <a:close/>
                  <a:moveTo>
                    <a:pt x="0" y="0"/>
                  </a:moveTo>
                  <a:lnTo>
                    <a:pt x="682372" y="218742"/>
                  </a:lnTo>
                  <a:cubicBezTo>
                    <a:pt x="1279449" y="413736"/>
                    <a:pt x="2398967" y="768341"/>
                    <a:pt x="3583790" y="856009"/>
                  </a:cubicBezTo>
                  <a:lnTo>
                    <a:pt x="3627014" y="858477"/>
                  </a:lnTo>
                  <a:lnTo>
                    <a:pt x="0" y="858477"/>
                  </a:lnTo>
                  <a:close/>
                </a:path>
              </a:pathLst>
            </a:custGeom>
            <a:solidFill>
              <a:schemeClr val="bg1"/>
            </a:solidFill>
            <a:ln w="8467" cap="flat">
              <a:noFill/>
              <a:prstDash val="solid"/>
              <a:miter/>
            </a:ln>
            <a:effectLst>
              <a:outerShdw blurRad="317500" dist="254000" dir="18900000" sx="95000" sy="95000" algn="bl" rotWithShape="0">
                <a:prstClr val="black">
                  <a:alpha val="5000"/>
                </a:prstClr>
              </a:outerShdw>
            </a:effectLst>
          </p:spPr>
          <p:txBody>
            <a:bodyPr wrap="square" rtlCol="0" anchor="ctr">
              <a:noAutofit/>
            </a:bodyPr>
            <a:lstStyle/>
            <a:p>
              <a:pPr marL="0" indent="0">
                <a:buFont typeface="Arial" panose="020B0604020202020204" pitchFamily="34" charset="0"/>
                <a:buNone/>
              </a:pPr>
              <a:endParaRPr lang="en-US"/>
            </a:p>
          </p:txBody>
        </p:sp>
      </p:grpSp>
      <p:sp>
        <p:nvSpPr>
          <p:cNvPr id="27" name="Rectangle: Rounded Corners 26">
            <a:extLst>
              <a:ext uri="{FF2B5EF4-FFF2-40B4-BE49-F238E27FC236}">
                <a16:creationId xmlns:a16="http://schemas.microsoft.com/office/drawing/2014/main" id="{C65F0DE8-A097-3207-ACD8-D398CB97192D}"/>
              </a:ext>
            </a:extLst>
          </p:cNvPr>
          <p:cNvSpPr>
            <a:spLocks/>
          </p:cNvSpPr>
          <p:nvPr userDrawn="1"/>
        </p:nvSpPr>
        <p:spPr bwMode="auto">
          <a:xfrm>
            <a:off x="8126412" y="2287230"/>
            <a:ext cx="3477324" cy="3981808"/>
          </a:xfrm>
          <a:prstGeom prst="roundRect">
            <a:avLst>
              <a:gd name="adj" fmla="val 5100"/>
            </a:avLst>
          </a:prstGeom>
          <a:solidFill>
            <a:schemeClr val="bg1"/>
          </a:solidFill>
          <a:ln>
            <a:solidFill>
              <a:schemeClr val="bg1"/>
            </a:solidFill>
            <a:headEnd type="none" w="med" len="med"/>
            <a:tailEnd type="none" w="med" len="med"/>
          </a:ln>
          <a:effectLst>
            <a:outerShdw blurRad="571500" dist="444500" dir="8040000" sx="90000" sy="90000" algn="t"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731520" rIns="182880" bIns="146304" numCol="1" spcCol="0" rtlCol="0" fromWordArt="0" anchor="t" anchorCtr="0" forceAA="0" compatLnSpc="1">
            <a:prstTxWarp prst="textNoShape">
              <a:avLst/>
            </a:prstTxWarp>
            <a:noAutofit/>
          </a:bodyPr>
          <a:lstStyle/>
          <a:p>
            <a:pPr marL="0" indent="0">
              <a:spcAft>
                <a:spcPts val="600"/>
              </a:spcAft>
              <a:buFont typeface="Arial" panose="020B0604020202020204" pitchFamily="34" charset="0"/>
              <a:buNone/>
            </a:pPr>
            <a:endParaRPr lang="en-US" sz="1600">
              <a:solidFill>
                <a:schemeClr val="tx1"/>
              </a:solidFill>
            </a:endParaRPr>
          </a:p>
        </p:txBody>
      </p:sp>
      <p:sp>
        <p:nvSpPr>
          <p:cNvPr id="30" name="Rectangle: Rounded Corners 29">
            <a:extLst>
              <a:ext uri="{FF2B5EF4-FFF2-40B4-BE49-F238E27FC236}">
                <a16:creationId xmlns:a16="http://schemas.microsoft.com/office/drawing/2014/main" id="{8E74AD7E-C87C-8DC8-3068-5C3AFB0E2782}"/>
              </a:ext>
            </a:extLst>
          </p:cNvPr>
          <p:cNvSpPr>
            <a:spLocks/>
          </p:cNvSpPr>
          <p:nvPr userDrawn="1"/>
        </p:nvSpPr>
        <p:spPr bwMode="auto">
          <a:xfrm>
            <a:off x="4369132" y="2287230"/>
            <a:ext cx="3477324" cy="3981808"/>
          </a:xfrm>
          <a:prstGeom prst="roundRect">
            <a:avLst>
              <a:gd name="adj" fmla="val 5100"/>
            </a:avLst>
          </a:prstGeom>
          <a:solidFill>
            <a:schemeClr val="bg1"/>
          </a:solidFill>
          <a:ln>
            <a:solidFill>
              <a:schemeClr val="bg1"/>
            </a:solidFill>
            <a:headEnd type="none" w="med" len="med"/>
            <a:tailEnd type="none" w="med" len="med"/>
          </a:ln>
          <a:effectLst>
            <a:outerShdw blurRad="571500" dist="444500" dir="8040000" sx="90000" sy="90000" algn="t"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731520" rIns="182880" bIns="146304" numCol="1" spcCol="0" rtlCol="0" fromWordArt="0" anchor="t" anchorCtr="0" forceAA="0" compatLnSpc="1">
            <a:prstTxWarp prst="textNoShape">
              <a:avLst/>
            </a:prstTxWarp>
            <a:noAutofit/>
          </a:bodyPr>
          <a:lstStyle/>
          <a:p>
            <a:pPr marL="0" indent="0">
              <a:spcAft>
                <a:spcPts val="600"/>
              </a:spcAft>
              <a:buFont typeface="Arial" panose="020B0604020202020204" pitchFamily="34" charset="0"/>
              <a:buNone/>
            </a:pPr>
            <a:endParaRPr lang="en-US" sz="1600">
              <a:solidFill>
                <a:schemeClr val="tx1"/>
              </a:solidFill>
            </a:endParaRPr>
          </a:p>
        </p:txBody>
      </p:sp>
      <p:sp>
        <p:nvSpPr>
          <p:cNvPr id="50" name="Rectangle: Rounded Corners 49">
            <a:extLst>
              <a:ext uri="{FF2B5EF4-FFF2-40B4-BE49-F238E27FC236}">
                <a16:creationId xmlns:a16="http://schemas.microsoft.com/office/drawing/2014/main" id="{15583138-21D4-8B1D-6BB4-BFDA0882BDE2}"/>
              </a:ext>
            </a:extLst>
          </p:cNvPr>
          <p:cNvSpPr>
            <a:spLocks/>
          </p:cNvSpPr>
          <p:nvPr userDrawn="1"/>
        </p:nvSpPr>
        <p:spPr bwMode="auto">
          <a:xfrm>
            <a:off x="588264" y="2287230"/>
            <a:ext cx="3477324" cy="3981808"/>
          </a:xfrm>
          <a:prstGeom prst="roundRect">
            <a:avLst>
              <a:gd name="adj" fmla="val 5100"/>
            </a:avLst>
          </a:prstGeom>
          <a:solidFill>
            <a:schemeClr val="bg1"/>
          </a:solidFill>
          <a:ln>
            <a:solidFill>
              <a:schemeClr val="bg1"/>
            </a:solidFill>
            <a:headEnd type="none" w="med" len="med"/>
            <a:tailEnd type="none" w="med" len="med"/>
          </a:ln>
          <a:effectLst>
            <a:outerShdw blurRad="571500" dist="444500" dir="8040000" sx="90000" sy="90000" algn="t"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731520" rIns="182880" bIns="146304" numCol="1" spcCol="0" rtlCol="0" fromWordArt="0" anchor="t" anchorCtr="0" forceAA="0" compatLnSpc="1">
            <a:prstTxWarp prst="textNoShape">
              <a:avLst/>
            </a:prstTxWarp>
            <a:noAutofit/>
          </a:bodyPr>
          <a:lstStyle/>
          <a:p>
            <a:pPr marL="0" indent="0">
              <a:spcAft>
                <a:spcPts val="600"/>
              </a:spcAft>
              <a:buFont typeface="Arial" panose="020B0604020202020204" pitchFamily="34" charset="0"/>
              <a:buNone/>
            </a:pPr>
            <a:endParaRPr lang="en-US" sz="1600">
              <a:solidFill>
                <a:schemeClr val="tx1"/>
              </a:solidFill>
            </a:endParaRPr>
          </a:p>
        </p:txBody>
      </p:sp>
      <p:cxnSp>
        <p:nvCxnSpPr>
          <p:cNvPr id="7" name="Straight Connector 6">
            <a:extLst>
              <a:ext uri="{FF2B5EF4-FFF2-40B4-BE49-F238E27FC236}">
                <a16:creationId xmlns:a16="http://schemas.microsoft.com/office/drawing/2014/main" id="{804FC51E-8E3F-C432-5A4D-150A1AF14289}"/>
              </a:ext>
            </a:extLst>
          </p:cNvPr>
          <p:cNvCxnSpPr>
            <a:cxnSpLocks/>
          </p:cNvCxnSpPr>
          <p:nvPr userDrawn="1"/>
        </p:nvCxnSpPr>
        <p:spPr>
          <a:xfrm>
            <a:off x="8429956" y="2287230"/>
            <a:ext cx="290512" cy="0"/>
          </a:xfrm>
          <a:prstGeom prst="line">
            <a:avLst/>
          </a:prstGeom>
          <a:ln w="38100" cap="rnd">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ABEDC4C0-780D-F98B-7549-1B99254D6730}"/>
              </a:ext>
            </a:extLst>
          </p:cNvPr>
          <p:cNvCxnSpPr>
            <a:cxnSpLocks/>
          </p:cNvCxnSpPr>
          <p:nvPr userDrawn="1"/>
        </p:nvCxnSpPr>
        <p:spPr>
          <a:xfrm>
            <a:off x="4672676" y="2287230"/>
            <a:ext cx="290512" cy="0"/>
          </a:xfrm>
          <a:prstGeom prst="line">
            <a:avLst/>
          </a:prstGeom>
          <a:ln w="38100" cap="rnd">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D5CBFD0-75FC-54CC-8C95-0C32A545CBAB}"/>
              </a:ext>
            </a:extLst>
          </p:cNvPr>
          <p:cNvCxnSpPr>
            <a:cxnSpLocks/>
          </p:cNvCxnSpPr>
          <p:nvPr userDrawn="1"/>
        </p:nvCxnSpPr>
        <p:spPr>
          <a:xfrm>
            <a:off x="891808" y="2287230"/>
            <a:ext cx="290512" cy="0"/>
          </a:xfrm>
          <a:prstGeom prst="line">
            <a:avLst/>
          </a:prstGeom>
          <a:ln w="38100" cap="rnd">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9" name="Title 1">
            <a:extLst>
              <a:ext uri="{FF2B5EF4-FFF2-40B4-BE49-F238E27FC236}">
                <a16:creationId xmlns:a16="http://schemas.microsoft.com/office/drawing/2014/main" id="{85898F71-11FD-517B-3F6C-CA86282F6C99}"/>
              </a:ext>
            </a:extLst>
          </p:cNvPr>
          <p:cNvSpPr>
            <a:spLocks noGrp="1"/>
          </p:cNvSpPr>
          <p:nvPr>
            <p:ph type="title"/>
          </p:nvPr>
        </p:nvSpPr>
        <p:spPr>
          <a:xfrm>
            <a:off x="588263" y="457200"/>
            <a:ext cx="11018520" cy="553998"/>
          </a:xfrm>
        </p:spPr>
        <p:txBody>
          <a:bodyPr vert="horz" wrap="square" lIns="0" tIns="0" rIns="0" bIns="0" rtlCol="0" anchor="t">
            <a:spAutoFit/>
          </a:bodyPr>
          <a:lstStyle>
            <a:lvl1pPr marL="0" indent="0">
              <a:buFont typeface="Arial" panose="020B0604020202020204" pitchFamily="34" charset="0"/>
              <a:buNone/>
              <a:defRPr lang="en-IN" sz="3600" dirty="0">
                <a:gradFill>
                  <a:gsLst>
                    <a:gs pos="0">
                      <a:schemeClr val="tx2"/>
                    </a:gs>
                    <a:gs pos="100000">
                      <a:schemeClr val="tx2">
                        <a:lumMod val="60000"/>
                        <a:lumOff val="40000"/>
                      </a:schemeClr>
                    </a:gs>
                  </a:gsLst>
                  <a:lin ang="2700000" scaled="1"/>
                </a:gradFill>
              </a:defRPr>
            </a:lvl1pPr>
          </a:lstStyle>
          <a:p>
            <a:pPr marL="0" lvl="0"/>
            <a:r>
              <a:rPr lang="en-US" dirty="0"/>
              <a:t>Click to edit Master title style</a:t>
            </a:r>
            <a:endParaRPr lang="en-IN" dirty="0"/>
          </a:p>
        </p:txBody>
      </p:sp>
      <p:sp>
        <p:nvSpPr>
          <p:cNvPr id="60" name="Text Placeholder 35">
            <a:extLst>
              <a:ext uri="{FF2B5EF4-FFF2-40B4-BE49-F238E27FC236}">
                <a16:creationId xmlns:a16="http://schemas.microsoft.com/office/drawing/2014/main" id="{8921A64B-A4E0-0E48-914C-15270DA6E226}"/>
              </a:ext>
            </a:extLst>
          </p:cNvPr>
          <p:cNvSpPr>
            <a:spLocks noGrp="1"/>
          </p:cNvSpPr>
          <p:nvPr>
            <p:ph type="body" sz="quarter" idx="17" hasCustomPrompt="1"/>
          </p:nvPr>
        </p:nvSpPr>
        <p:spPr>
          <a:xfrm>
            <a:off x="588262" y="1436688"/>
            <a:ext cx="11018519" cy="615553"/>
          </a:xfrm>
          <a:noFill/>
        </p:spPr>
        <p:txBody>
          <a:bodyPr wrap="square" lIns="0" tIns="0" rIns="0" bIns="0" anchor="t">
            <a:noAutofit/>
          </a:bodyPr>
          <a:lstStyle>
            <a:lvl1pPr marL="0" indent="0">
              <a:buFont typeface="Arial" panose="020B0604020202020204" pitchFamily="34" charset="0"/>
              <a:buNone/>
              <a:defRPr kumimoji="0" lang="en-US" sz="2000" b="0" i="0" u="none" strike="noStrike" cap="none" normalizeH="0" dirty="0" smtClean="0">
                <a:ln>
                  <a:noFill/>
                </a:ln>
                <a:effectLst/>
                <a:uLnTx/>
                <a:uFillTx/>
                <a:ea typeface="Segoe UI" pitchFamily="34" charset="0"/>
              </a:defRPr>
            </a:lvl1pPr>
          </a:lstStyle>
          <a:p>
            <a:pPr marL="228600" lvl="0" indent="-228600" defTabSz="932472" fontAlgn="base">
              <a:spcBef>
                <a:spcPct val="0"/>
              </a:spcBef>
              <a:spcAft>
                <a:spcPct val="0"/>
              </a:spcAft>
              <a:buSzTx/>
            </a:pPr>
            <a:r>
              <a:rPr lang="en-US"/>
              <a:t>Click to add text</a:t>
            </a:r>
          </a:p>
        </p:txBody>
      </p:sp>
      <p:sp>
        <p:nvSpPr>
          <p:cNvPr id="61" name="Text Placeholder 35">
            <a:extLst>
              <a:ext uri="{FF2B5EF4-FFF2-40B4-BE49-F238E27FC236}">
                <a16:creationId xmlns:a16="http://schemas.microsoft.com/office/drawing/2014/main" id="{BA9EC78B-7623-7E3F-5561-C9C308EE422D}"/>
              </a:ext>
            </a:extLst>
          </p:cNvPr>
          <p:cNvSpPr>
            <a:spLocks noGrp="1"/>
          </p:cNvSpPr>
          <p:nvPr>
            <p:ph type="body" sz="quarter" idx="15" hasCustomPrompt="1"/>
          </p:nvPr>
        </p:nvSpPr>
        <p:spPr>
          <a:xfrm>
            <a:off x="808037" y="3166392"/>
            <a:ext cx="3059113" cy="299046"/>
          </a:xfrm>
          <a:noFill/>
        </p:spPr>
        <p:txBody>
          <a:bodyPr vert="horz" wrap="square" lIns="0" tIns="0" rIns="0" bIns="0" rtlCol="0" anchor="t">
            <a:noAutofit/>
          </a:bodyPr>
          <a:lstStyle>
            <a:lvl1pPr marL="0" indent="0">
              <a:buNone/>
              <a:defRPr kumimoji="0" lang="en-US" sz="1800" b="0" i="0" u="none" strike="noStrike" cap="none" normalizeH="0" dirty="0" smtClean="0">
                <a:ln>
                  <a:noFill/>
                </a:ln>
                <a:gradFill>
                  <a:gsLst>
                    <a:gs pos="100000">
                      <a:schemeClr val="tx2">
                        <a:lumMod val="60000"/>
                        <a:lumOff val="40000"/>
                      </a:schemeClr>
                    </a:gs>
                    <a:gs pos="0">
                      <a:schemeClr val="tx2"/>
                    </a:gs>
                  </a:gsLst>
                  <a:lin ang="0" scaled="0"/>
                </a:gradFill>
                <a:effectLst/>
                <a:uLnTx/>
                <a:uFillTx/>
                <a:latin typeface="+mj-lt"/>
                <a:ea typeface="Segoe UI" pitchFamily="34" charset="0"/>
              </a:defRPr>
            </a:lvl1pPr>
          </a:lstStyle>
          <a:p>
            <a:pPr marL="228600" lvl="0" indent="-228600" defTabSz="932472" fontAlgn="base">
              <a:spcBef>
                <a:spcPct val="0"/>
              </a:spcBef>
              <a:spcAft>
                <a:spcPct val="0"/>
              </a:spcAft>
              <a:buSzTx/>
            </a:pPr>
            <a:r>
              <a:rPr lang="en-US"/>
              <a:t>Click to add text</a:t>
            </a:r>
          </a:p>
        </p:txBody>
      </p:sp>
      <p:sp>
        <p:nvSpPr>
          <p:cNvPr id="62" name="Text Placeholder 35">
            <a:extLst>
              <a:ext uri="{FF2B5EF4-FFF2-40B4-BE49-F238E27FC236}">
                <a16:creationId xmlns:a16="http://schemas.microsoft.com/office/drawing/2014/main" id="{2D805644-012F-CE9C-EE58-81411CF8625C}"/>
              </a:ext>
            </a:extLst>
          </p:cNvPr>
          <p:cNvSpPr>
            <a:spLocks noGrp="1"/>
          </p:cNvSpPr>
          <p:nvPr>
            <p:ph type="body" sz="quarter" idx="18" hasCustomPrompt="1"/>
          </p:nvPr>
        </p:nvSpPr>
        <p:spPr>
          <a:xfrm>
            <a:off x="808037" y="3606839"/>
            <a:ext cx="3059113" cy="2430733"/>
          </a:xfrm>
          <a:noFill/>
        </p:spPr>
        <p:txBody>
          <a:bodyPr vert="horz" wrap="square" lIns="0" tIns="0" rIns="0" bIns="0" rtlCol="0" anchor="t">
            <a:noAutofit/>
          </a:bodyPr>
          <a:lstStyle>
            <a:lvl1pPr marL="0" indent="0">
              <a:buNone/>
              <a:defRPr kumimoji="0" lang="en-US" sz="1600" b="0" i="0" u="none" strike="noStrike" cap="none" normalizeH="0" dirty="0" smtClean="0">
                <a:ln>
                  <a:noFill/>
                </a:ln>
                <a:effectLst/>
                <a:uLnTx/>
                <a:uFillTx/>
                <a:ea typeface="Segoe UI" pitchFamily="34" charset="0"/>
              </a:defRPr>
            </a:lvl1pPr>
          </a:lstStyle>
          <a:p>
            <a:pPr marL="228600" lvl="0" indent="-228600" defTabSz="932472" fontAlgn="base">
              <a:spcBef>
                <a:spcPct val="0"/>
              </a:spcBef>
              <a:spcAft>
                <a:spcPct val="0"/>
              </a:spcAft>
              <a:buSzTx/>
            </a:pPr>
            <a:r>
              <a:rPr lang="en-US"/>
              <a:t>Click to add text</a:t>
            </a:r>
          </a:p>
        </p:txBody>
      </p:sp>
      <p:sp>
        <p:nvSpPr>
          <p:cNvPr id="63" name="Text Placeholder 35">
            <a:extLst>
              <a:ext uri="{FF2B5EF4-FFF2-40B4-BE49-F238E27FC236}">
                <a16:creationId xmlns:a16="http://schemas.microsoft.com/office/drawing/2014/main" id="{37F74FEE-022D-CFCB-12DF-E632F4732B7A}"/>
              </a:ext>
            </a:extLst>
          </p:cNvPr>
          <p:cNvSpPr>
            <a:spLocks noGrp="1"/>
          </p:cNvSpPr>
          <p:nvPr>
            <p:ph type="body" sz="quarter" idx="19" hasCustomPrompt="1"/>
          </p:nvPr>
        </p:nvSpPr>
        <p:spPr>
          <a:xfrm>
            <a:off x="4588906" y="3166392"/>
            <a:ext cx="3059113" cy="299046"/>
          </a:xfrm>
          <a:noFill/>
        </p:spPr>
        <p:txBody>
          <a:bodyPr vert="horz" wrap="square" lIns="0" tIns="0" rIns="0" bIns="0" rtlCol="0" anchor="t">
            <a:noAutofit/>
          </a:bodyPr>
          <a:lstStyle>
            <a:lvl1pPr marL="0" indent="0">
              <a:buNone/>
              <a:defRPr kumimoji="0" lang="en-US" sz="1800" b="0" i="0" u="none" strike="noStrike" cap="none" normalizeH="0" dirty="0" smtClean="0">
                <a:ln>
                  <a:noFill/>
                </a:ln>
                <a:gradFill>
                  <a:gsLst>
                    <a:gs pos="100000">
                      <a:schemeClr val="tx2">
                        <a:lumMod val="60000"/>
                        <a:lumOff val="40000"/>
                      </a:schemeClr>
                    </a:gs>
                    <a:gs pos="0">
                      <a:schemeClr val="tx2"/>
                    </a:gs>
                  </a:gsLst>
                  <a:lin ang="0" scaled="0"/>
                </a:gradFill>
                <a:effectLst/>
                <a:uLnTx/>
                <a:uFillTx/>
                <a:latin typeface="+mj-lt"/>
                <a:ea typeface="Segoe UI" pitchFamily="34" charset="0"/>
              </a:defRPr>
            </a:lvl1pPr>
          </a:lstStyle>
          <a:p>
            <a:pPr marL="228600" lvl="0" indent="-228600" defTabSz="932472" fontAlgn="base">
              <a:spcBef>
                <a:spcPct val="0"/>
              </a:spcBef>
              <a:spcAft>
                <a:spcPct val="0"/>
              </a:spcAft>
              <a:buSzTx/>
            </a:pPr>
            <a:r>
              <a:rPr lang="en-US"/>
              <a:t>Click to add text</a:t>
            </a:r>
          </a:p>
        </p:txBody>
      </p:sp>
      <p:sp>
        <p:nvSpPr>
          <p:cNvPr id="64" name="Text Placeholder 35">
            <a:extLst>
              <a:ext uri="{FF2B5EF4-FFF2-40B4-BE49-F238E27FC236}">
                <a16:creationId xmlns:a16="http://schemas.microsoft.com/office/drawing/2014/main" id="{CBB72430-2878-2057-1C09-19632B3FFC1C}"/>
              </a:ext>
            </a:extLst>
          </p:cNvPr>
          <p:cNvSpPr>
            <a:spLocks noGrp="1"/>
          </p:cNvSpPr>
          <p:nvPr>
            <p:ph type="body" sz="quarter" idx="20" hasCustomPrompt="1"/>
          </p:nvPr>
        </p:nvSpPr>
        <p:spPr>
          <a:xfrm>
            <a:off x="4588906" y="3606839"/>
            <a:ext cx="3059113" cy="2430733"/>
          </a:xfrm>
          <a:noFill/>
        </p:spPr>
        <p:txBody>
          <a:bodyPr vert="horz" wrap="square" lIns="0" tIns="0" rIns="0" bIns="0" rtlCol="0" anchor="t">
            <a:noAutofit/>
          </a:bodyPr>
          <a:lstStyle>
            <a:lvl1pPr marL="0" indent="0">
              <a:buNone/>
              <a:defRPr kumimoji="0" lang="en-US" sz="1600" b="0" i="0" u="none" strike="noStrike" cap="none" normalizeH="0" dirty="0" smtClean="0">
                <a:ln>
                  <a:noFill/>
                </a:ln>
                <a:effectLst/>
                <a:uLnTx/>
                <a:uFillTx/>
                <a:ea typeface="Segoe UI" pitchFamily="34" charset="0"/>
              </a:defRPr>
            </a:lvl1pPr>
          </a:lstStyle>
          <a:p>
            <a:pPr marL="228600" lvl="0" indent="-228600" defTabSz="932472" fontAlgn="base">
              <a:spcBef>
                <a:spcPct val="0"/>
              </a:spcBef>
              <a:spcAft>
                <a:spcPct val="0"/>
              </a:spcAft>
              <a:buSzTx/>
            </a:pPr>
            <a:r>
              <a:rPr lang="en-US"/>
              <a:t>Click to add text</a:t>
            </a:r>
          </a:p>
        </p:txBody>
      </p:sp>
      <p:sp>
        <p:nvSpPr>
          <p:cNvPr id="65" name="Text Placeholder 35">
            <a:extLst>
              <a:ext uri="{FF2B5EF4-FFF2-40B4-BE49-F238E27FC236}">
                <a16:creationId xmlns:a16="http://schemas.microsoft.com/office/drawing/2014/main" id="{58EAB592-0EAB-6E24-B7C0-D5620A42679A}"/>
              </a:ext>
            </a:extLst>
          </p:cNvPr>
          <p:cNvSpPr>
            <a:spLocks noGrp="1"/>
          </p:cNvSpPr>
          <p:nvPr>
            <p:ph type="body" sz="quarter" idx="21" hasCustomPrompt="1"/>
          </p:nvPr>
        </p:nvSpPr>
        <p:spPr>
          <a:xfrm>
            <a:off x="8346186" y="3166392"/>
            <a:ext cx="3059113" cy="299046"/>
          </a:xfrm>
          <a:noFill/>
        </p:spPr>
        <p:txBody>
          <a:bodyPr vert="horz" wrap="square" lIns="0" tIns="0" rIns="0" bIns="0" rtlCol="0" anchor="t">
            <a:noAutofit/>
          </a:bodyPr>
          <a:lstStyle>
            <a:lvl1pPr marL="0" indent="0">
              <a:buNone/>
              <a:defRPr kumimoji="0" lang="en-US" sz="1800" b="0" i="0" u="none" strike="noStrike" cap="none" normalizeH="0" dirty="0" smtClean="0">
                <a:ln>
                  <a:noFill/>
                </a:ln>
                <a:gradFill>
                  <a:gsLst>
                    <a:gs pos="100000">
                      <a:schemeClr val="tx2">
                        <a:lumMod val="60000"/>
                        <a:lumOff val="40000"/>
                      </a:schemeClr>
                    </a:gs>
                    <a:gs pos="0">
                      <a:schemeClr val="tx2"/>
                    </a:gs>
                  </a:gsLst>
                  <a:lin ang="0" scaled="0"/>
                </a:gradFill>
                <a:effectLst/>
                <a:uLnTx/>
                <a:uFillTx/>
                <a:latin typeface="+mj-lt"/>
                <a:ea typeface="Segoe UI" pitchFamily="34" charset="0"/>
              </a:defRPr>
            </a:lvl1pPr>
          </a:lstStyle>
          <a:p>
            <a:pPr marL="228600" lvl="0" indent="-228600" defTabSz="932472" fontAlgn="base">
              <a:spcBef>
                <a:spcPct val="0"/>
              </a:spcBef>
              <a:spcAft>
                <a:spcPct val="0"/>
              </a:spcAft>
              <a:buSzTx/>
            </a:pPr>
            <a:r>
              <a:rPr lang="en-US"/>
              <a:t>Click to add text</a:t>
            </a:r>
          </a:p>
        </p:txBody>
      </p:sp>
      <p:sp>
        <p:nvSpPr>
          <p:cNvPr id="66" name="Text Placeholder 35">
            <a:extLst>
              <a:ext uri="{FF2B5EF4-FFF2-40B4-BE49-F238E27FC236}">
                <a16:creationId xmlns:a16="http://schemas.microsoft.com/office/drawing/2014/main" id="{C8C0A4A9-C502-C467-1D73-0218C36E1511}"/>
              </a:ext>
            </a:extLst>
          </p:cNvPr>
          <p:cNvSpPr>
            <a:spLocks noGrp="1"/>
          </p:cNvSpPr>
          <p:nvPr>
            <p:ph type="body" sz="quarter" idx="22" hasCustomPrompt="1"/>
          </p:nvPr>
        </p:nvSpPr>
        <p:spPr>
          <a:xfrm>
            <a:off x="8346186" y="3606839"/>
            <a:ext cx="3059113" cy="2430733"/>
          </a:xfrm>
          <a:noFill/>
        </p:spPr>
        <p:txBody>
          <a:bodyPr vert="horz" wrap="square" lIns="0" tIns="0" rIns="0" bIns="0" rtlCol="0" anchor="t">
            <a:noAutofit/>
          </a:bodyPr>
          <a:lstStyle>
            <a:lvl1pPr marL="0" indent="0">
              <a:buNone/>
              <a:defRPr kumimoji="0" lang="en-US" sz="1600" b="0" i="0" u="none" strike="noStrike" cap="none" normalizeH="0" dirty="0" smtClean="0">
                <a:ln>
                  <a:noFill/>
                </a:ln>
                <a:effectLst/>
                <a:uLnTx/>
                <a:uFillTx/>
                <a:ea typeface="Segoe UI" pitchFamily="34" charset="0"/>
              </a:defRPr>
            </a:lvl1pPr>
          </a:lstStyle>
          <a:p>
            <a:pPr marL="228600" lvl="0" indent="-228600" defTabSz="932472" fontAlgn="base">
              <a:spcBef>
                <a:spcPct val="0"/>
              </a:spcBef>
              <a:spcAft>
                <a:spcPct val="0"/>
              </a:spcAft>
              <a:buSzTx/>
            </a:pPr>
            <a:r>
              <a:rPr lang="en-US"/>
              <a:t>Click to add text</a:t>
            </a:r>
          </a:p>
        </p:txBody>
      </p:sp>
    </p:spTree>
    <p:extLst>
      <p:ext uri="{BB962C8B-B14F-4D97-AF65-F5344CB8AC3E}">
        <p14:creationId xmlns:p14="http://schemas.microsoft.com/office/powerpoint/2010/main" val="4225739673"/>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8_Custom Layout">
    <p:spTree>
      <p:nvGrpSpPr>
        <p:cNvPr id="1" name=""/>
        <p:cNvGrpSpPr/>
        <p:nvPr/>
      </p:nvGrpSpPr>
      <p:grpSpPr>
        <a:xfrm>
          <a:off x="0" y="0"/>
          <a:ext cx="0" cy="0"/>
          <a:chOff x="0" y="0"/>
          <a:chExt cx="0" cy="0"/>
        </a:xfrm>
      </p:grpSpPr>
      <p:pic>
        <p:nvPicPr>
          <p:cNvPr id="2" name="Picture 1" descr="A picture containing white, design, black and white, art&#10;&#10;Description automatically generated">
            <a:extLst>
              <a:ext uri="{FF2B5EF4-FFF2-40B4-BE49-F238E27FC236}">
                <a16:creationId xmlns:a16="http://schemas.microsoft.com/office/drawing/2014/main" id="{540430BF-7E23-C210-8D2B-15D5FB42F1A4}"/>
              </a:ext>
            </a:extLst>
          </p:cNvPr>
          <p:cNvPicPr>
            <a:picLocks noChangeAspect="1"/>
          </p:cNvPicPr>
          <p:nvPr userDrawn="1"/>
        </p:nvPicPr>
        <p:blipFill>
          <a:blip r:embed="rId2" cstate="print">
            <a:alphaModFix amt="50000"/>
            <a:extLst>
              <a:ext uri="{28A0092B-C50C-407E-A947-70E740481C1C}">
                <a14:useLocalDpi xmlns:a14="http://schemas.microsoft.com/office/drawing/2010/main"/>
              </a:ext>
            </a:extLst>
          </a:blip>
          <a:stretch>
            <a:fillRect/>
          </a:stretch>
        </p:blipFill>
        <p:spPr>
          <a:xfrm>
            <a:off x="0" y="0"/>
            <a:ext cx="12192000" cy="6858000"/>
          </a:xfrm>
          <a:prstGeom prst="rect">
            <a:avLst/>
          </a:prstGeom>
        </p:spPr>
      </p:pic>
      <p:grpSp>
        <p:nvGrpSpPr>
          <p:cNvPr id="5" name="Group 4">
            <a:extLst>
              <a:ext uri="{FF2B5EF4-FFF2-40B4-BE49-F238E27FC236}">
                <a16:creationId xmlns:a16="http://schemas.microsoft.com/office/drawing/2014/main" id="{EDB5A052-D12D-AAEA-9759-12D5064CCF8C}"/>
              </a:ext>
            </a:extLst>
          </p:cNvPr>
          <p:cNvGrpSpPr/>
          <p:nvPr userDrawn="1"/>
        </p:nvGrpSpPr>
        <p:grpSpPr>
          <a:xfrm>
            <a:off x="0" y="0"/>
            <a:ext cx="12192000" cy="6858002"/>
            <a:chOff x="0" y="0"/>
            <a:chExt cx="12192000" cy="6858002"/>
          </a:xfrm>
        </p:grpSpPr>
        <p:grpSp>
          <p:nvGrpSpPr>
            <p:cNvPr id="12" name="Group 11">
              <a:extLst>
                <a:ext uri="{FF2B5EF4-FFF2-40B4-BE49-F238E27FC236}">
                  <a16:creationId xmlns:a16="http://schemas.microsoft.com/office/drawing/2014/main" id="{49E4FA85-93EB-1F5E-EED4-6571CC36CB0E}"/>
                </a:ext>
              </a:extLst>
            </p:cNvPr>
            <p:cNvGrpSpPr/>
            <p:nvPr/>
          </p:nvGrpSpPr>
          <p:grpSpPr>
            <a:xfrm>
              <a:off x="0" y="0"/>
              <a:ext cx="12192000" cy="6858002"/>
              <a:chOff x="0" y="0"/>
              <a:chExt cx="12192000" cy="6858002"/>
            </a:xfrm>
          </p:grpSpPr>
          <p:grpSp>
            <p:nvGrpSpPr>
              <p:cNvPr id="17" name="Group 16">
                <a:extLst>
                  <a:ext uri="{FF2B5EF4-FFF2-40B4-BE49-F238E27FC236}">
                    <a16:creationId xmlns:a16="http://schemas.microsoft.com/office/drawing/2014/main" id="{9A40F52B-146E-3A98-69BA-36CCA718F054}"/>
                  </a:ext>
                </a:extLst>
              </p:cNvPr>
              <p:cNvGrpSpPr/>
              <p:nvPr/>
            </p:nvGrpSpPr>
            <p:grpSpPr>
              <a:xfrm>
                <a:off x="9486900" y="0"/>
                <a:ext cx="2705100" cy="694583"/>
                <a:chOff x="9486900" y="0"/>
                <a:chExt cx="2705100" cy="694583"/>
              </a:xfrm>
            </p:grpSpPr>
            <p:sp>
              <p:nvSpPr>
                <p:cNvPr id="23" name="Freeform: Shape 22">
                  <a:extLst>
                    <a:ext uri="{FF2B5EF4-FFF2-40B4-BE49-F238E27FC236}">
                      <a16:creationId xmlns:a16="http://schemas.microsoft.com/office/drawing/2014/main" id="{DB03F167-7496-7E29-C0AA-A66C3FB90E4C}"/>
                    </a:ext>
                  </a:extLst>
                </p:cNvPr>
                <p:cNvSpPr/>
                <p:nvPr/>
              </p:nvSpPr>
              <p:spPr>
                <a:xfrm>
                  <a:off x="9486900" y="0"/>
                  <a:ext cx="2705100" cy="694583"/>
                </a:xfrm>
                <a:custGeom>
                  <a:avLst/>
                  <a:gdLst>
                    <a:gd name="connsiteX0" fmla="*/ 0 w 6378217"/>
                    <a:gd name="connsiteY0" fmla="*/ 0 h 1637721"/>
                    <a:gd name="connsiteX1" fmla="*/ 4167423 w 6378217"/>
                    <a:gd name="connsiteY1" fmla="*/ 1631982 h 1637721"/>
                    <a:gd name="connsiteX2" fmla="*/ 6378218 w 6378217"/>
                    <a:gd name="connsiteY2" fmla="*/ 1175323 h 1637721"/>
                    <a:gd name="connsiteX3" fmla="*/ 6378218 w 6378217"/>
                    <a:gd name="connsiteY3" fmla="*/ 0 h 1637721"/>
                    <a:gd name="connsiteX4" fmla="*/ 0 w 6378217"/>
                    <a:gd name="connsiteY4" fmla="*/ 0 h 1637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78217" h="1637721">
                      <a:moveTo>
                        <a:pt x="0" y="0"/>
                      </a:moveTo>
                      <a:cubicBezTo>
                        <a:pt x="1476490" y="225815"/>
                        <a:pt x="2722373" y="1559284"/>
                        <a:pt x="4167423" y="1631982"/>
                      </a:cubicBezTo>
                      <a:cubicBezTo>
                        <a:pt x="5475750" y="1697830"/>
                        <a:pt x="6378218" y="1175323"/>
                        <a:pt x="6378218" y="1175323"/>
                      </a:cubicBezTo>
                      <a:lnTo>
                        <a:pt x="6378218" y="0"/>
                      </a:lnTo>
                      <a:lnTo>
                        <a:pt x="0" y="0"/>
                      </a:lnTo>
                      <a:close/>
                    </a:path>
                  </a:pathLst>
                </a:custGeom>
                <a:solidFill>
                  <a:schemeClr val="bg1"/>
                </a:solidFill>
                <a:ln w="8467" cap="flat">
                  <a:noFill/>
                  <a:prstDash val="solid"/>
                  <a:miter/>
                </a:ln>
                <a:effectLst>
                  <a:outerShdw blurRad="1270000" dir="18900000" sx="90000" sy="90000" algn="bl" rotWithShape="0">
                    <a:prstClr val="black">
                      <a:alpha val="5000"/>
                    </a:prstClr>
                  </a:outerShdw>
                </a:effectLst>
              </p:spPr>
              <p:txBody>
                <a:bodyPr rtlCol="0" anchor="ctr"/>
                <a:lstStyle/>
                <a:p>
                  <a:pPr marL="0" indent="0">
                    <a:buFont typeface="Arial" panose="020B0604020202020204" pitchFamily="34" charset="0"/>
                    <a:buNone/>
                  </a:pPr>
                  <a:endParaRPr lang="en-US"/>
                </a:p>
              </p:txBody>
            </p:sp>
            <p:sp>
              <p:nvSpPr>
                <p:cNvPr id="24" name="Freeform: Shape 23">
                  <a:extLst>
                    <a:ext uri="{FF2B5EF4-FFF2-40B4-BE49-F238E27FC236}">
                      <a16:creationId xmlns:a16="http://schemas.microsoft.com/office/drawing/2014/main" id="{93EAFA13-E04F-5DEE-D774-F741D5A83B4C}"/>
                    </a:ext>
                  </a:extLst>
                </p:cNvPr>
                <p:cNvSpPr/>
                <p:nvPr/>
              </p:nvSpPr>
              <p:spPr>
                <a:xfrm>
                  <a:off x="9486900" y="0"/>
                  <a:ext cx="2705100" cy="431371"/>
                </a:xfrm>
                <a:custGeom>
                  <a:avLst/>
                  <a:gdLst>
                    <a:gd name="connsiteX0" fmla="*/ 0 w 6378217"/>
                    <a:gd name="connsiteY0" fmla="*/ 0 h 1017107"/>
                    <a:gd name="connsiteX1" fmla="*/ 4094765 w 6378217"/>
                    <a:gd name="connsiteY1" fmla="*/ 1012782 h 1017107"/>
                    <a:gd name="connsiteX2" fmla="*/ 6378218 w 6378217"/>
                    <a:gd name="connsiteY2" fmla="*/ 697085 h 1017107"/>
                    <a:gd name="connsiteX3" fmla="*/ 6378218 w 6378217"/>
                    <a:gd name="connsiteY3" fmla="*/ 0 h 1017107"/>
                    <a:gd name="connsiteX4" fmla="*/ 0 w 6378217"/>
                    <a:gd name="connsiteY4" fmla="*/ 0 h 1017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78217" h="1017107">
                      <a:moveTo>
                        <a:pt x="0" y="0"/>
                      </a:moveTo>
                      <a:cubicBezTo>
                        <a:pt x="1666233" y="157275"/>
                        <a:pt x="2855732" y="967604"/>
                        <a:pt x="4094765" y="1012782"/>
                      </a:cubicBezTo>
                      <a:cubicBezTo>
                        <a:pt x="5403922" y="1060535"/>
                        <a:pt x="6378218" y="697085"/>
                        <a:pt x="6378218" y="697085"/>
                      </a:cubicBezTo>
                      <a:lnTo>
                        <a:pt x="6378218" y="0"/>
                      </a:lnTo>
                      <a:lnTo>
                        <a:pt x="0" y="0"/>
                      </a:lnTo>
                      <a:close/>
                    </a:path>
                  </a:pathLst>
                </a:custGeom>
                <a:solidFill>
                  <a:schemeClr val="bg1"/>
                </a:solidFill>
                <a:ln w="8467" cap="flat">
                  <a:noFill/>
                  <a:prstDash val="solid"/>
                  <a:miter/>
                </a:ln>
                <a:effectLst>
                  <a:outerShdw blurRad="1270000" dir="18900000" sx="90000" sy="90000" algn="bl" rotWithShape="0">
                    <a:prstClr val="black">
                      <a:alpha val="22000"/>
                    </a:prstClr>
                  </a:outerShdw>
                </a:effectLst>
              </p:spPr>
              <p:txBody>
                <a:bodyPr rtlCol="0" anchor="ctr"/>
                <a:lstStyle/>
                <a:p>
                  <a:pPr marL="0" indent="0">
                    <a:buFont typeface="Arial" panose="020B0604020202020204" pitchFamily="34" charset="0"/>
                    <a:buNone/>
                  </a:pPr>
                  <a:endParaRPr lang="en-US"/>
                </a:p>
              </p:txBody>
            </p:sp>
          </p:grpSp>
          <p:sp>
            <p:nvSpPr>
              <p:cNvPr id="22" name="Freeform: Shape 21">
                <a:extLst>
                  <a:ext uri="{FF2B5EF4-FFF2-40B4-BE49-F238E27FC236}">
                    <a16:creationId xmlns:a16="http://schemas.microsoft.com/office/drawing/2014/main" id="{1C19E257-5A69-88E1-0F4D-B7147EBD2BBB}"/>
                  </a:ext>
                </a:extLst>
              </p:cNvPr>
              <p:cNvSpPr/>
              <p:nvPr/>
            </p:nvSpPr>
            <p:spPr>
              <a:xfrm>
                <a:off x="0" y="4679915"/>
                <a:ext cx="12192000" cy="2178087"/>
              </a:xfrm>
              <a:custGeom>
                <a:avLst/>
                <a:gdLst>
                  <a:gd name="connsiteX0" fmla="*/ 0 w 12192000"/>
                  <a:gd name="connsiteY0" fmla="*/ 0 h 2178087"/>
                  <a:gd name="connsiteX1" fmla="*/ 49187 w 12192000"/>
                  <a:gd name="connsiteY1" fmla="*/ 26851 h 2178087"/>
                  <a:gd name="connsiteX2" fmla="*/ 5229981 w 12192000"/>
                  <a:gd name="connsiteY2" fmla="*/ 1726424 h 2178087"/>
                  <a:gd name="connsiteX3" fmla="*/ 11446932 w 12192000"/>
                  <a:gd name="connsiteY3" fmla="*/ 876636 h 2178087"/>
                  <a:gd name="connsiteX4" fmla="*/ 12028917 w 12192000"/>
                  <a:gd name="connsiteY4" fmla="*/ 992007 h 2178087"/>
                  <a:gd name="connsiteX5" fmla="*/ 12192000 w 12192000"/>
                  <a:gd name="connsiteY5" fmla="*/ 1038316 h 2178087"/>
                  <a:gd name="connsiteX6" fmla="*/ 12192000 w 12192000"/>
                  <a:gd name="connsiteY6" fmla="*/ 2178087 h 2178087"/>
                  <a:gd name="connsiteX7" fmla="*/ 0 w 12192000"/>
                  <a:gd name="connsiteY7" fmla="*/ 2178087 h 2178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2178087">
                    <a:moveTo>
                      <a:pt x="0" y="0"/>
                    </a:moveTo>
                    <a:lnTo>
                      <a:pt x="49187" y="26851"/>
                    </a:lnTo>
                    <a:cubicBezTo>
                      <a:pt x="1085347" y="603113"/>
                      <a:pt x="3157664" y="1718458"/>
                      <a:pt x="5229981" y="1726424"/>
                    </a:cubicBezTo>
                    <a:cubicBezTo>
                      <a:pt x="7302300" y="1718458"/>
                      <a:pt x="9374617" y="603113"/>
                      <a:pt x="11446932" y="876636"/>
                    </a:cubicBezTo>
                    <a:cubicBezTo>
                      <a:pt x="11641212" y="903275"/>
                      <a:pt x="11835492" y="942354"/>
                      <a:pt x="12028917" y="992007"/>
                    </a:cubicBezTo>
                    <a:lnTo>
                      <a:pt x="12192000" y="1038316"/>
                    </a:lnTo>
                    <a:lnTo>
                      <a:pt x="12192000" y="2178087"/>
                    </a:lnTo>
                    <a:lnTo>
                      <a:pt x="0" y="2178087"/>
                    </a:lnTo>
                    <a:close/>
                  </a:path>
                </a:pathLst>
              </a:custGeom>
              <a:solidFill>
                <a:schemeClr val="bg1"/>
              </a:solidFill>
              <a:ln w="8467" cap="flat">
                <a:noFill/>
                <a:prstDash val="solid"/>
                <a:miter/>
              </a:ln>
              <a:effectLst>
                <a:outerShdw blurRad="317500" dist="254000" dir="18900000" sx="95000" sy="95000" algn="bl" rotWithShape="0">
                  <a:prstClr val="black">
                    <a:alpha val="5000"/>
                  </a:prstClr>
                </a:outerShdw>
              </a:effectLst>
            </p:spPr>
            <p:txBody>
              <a:bodyPr rtlCol="0" anchor="ctr"/>
              <a:lstStyle/>
              <a:p>
                <a:pPr marL="0" indent="0">
                  <a:buFont typeface="Arial" panose="020B0604020202020204" pitchFamily="34" charset="0"/>
                  <a:buNone/>
                </a:pPr>
                <a:endParaRPr lang="en-US"/>
              </a:p>
            </p:txBody>
          </p:sp>
        </p:grpSp>
        <p:sp>
          <p:nvSpPr>
            <p:cNvPr id="15" name="Freeform: Shape 14">
              <a:extLst>
                <a:ext uri="{FF2B5EF4-FFF2-40B4-BE49-F238E27FC236}">
                  <a16:creationId xmlns:a16="http://schemas.microsoft.com/office/drawing/2014/main" id="{7201D9A8-CBC8-42C2-61EB-BA0CEFA8BA04}"/>
                </a:ext>
              </a:extLst>
            </p:cNvPr>
            <p:cNvSpPr/>
            <p:nvPr/>
          </p:nvSpPr>
          <p:spPr>
            <a:xfrm>
              <a:off x="0" y="5999523"/>
              <a:ext cx="9696275" cy="858477"/>
            </a:xfrm>
            <a:custGeom>
              <a:avLst/>
              <a:gdLst>
                <a:gd name="connsiteX0" fmla="*/ 7676696 w 9696275"/>
                <a:gd name="connsiteY0" fmla="*/ 530993 h 858477"/>
                <a:gd name="connsiteX1" fmla="*/ 8188475 w 9696275"/>
                <a:gd name="connsiteY1" fmla="*/ 547368 h 858477"/>
                <a:gd name="connsiteX2" fmla="*/ 9687830 w 9696275"/>
                <a:gd name="connsiteY2" fmla="*/ 855713 h 858477"/>
                <a:gd name="connsiteX3" fmla="*/ 9696275 w 9696275"/>
                <a:gd name="connsiteY3" fmla="*/ 858477 h 858477"/>
                <a:gd name="connsiteX4" fmla="*/ 4572598 w 9696275"/>
                <a:gd name="connsiteY4" fmla="*/ 858477 h 858477"/>
                <a:gd name="connsiteX5" fmla="*/ 4606017 w 9696275"/>
                <a:gd name="connsiteY5" fmla="*/ 856651 h 858477"/>
                <a:gd name="connsiteX6" fmla="*/ 7676696 w 9696275"/>
                <a:gd name="connsiteY6" fmla="*/ 530993 h 858477"/>
                <a:gd name="connsiteX7" fmla="*/ 0 w 9696275"/>
                <a:gd name="connsiteY7" fmla="*/ 0 h 858477"/>
                <a:gd name="connsiteX8" fmla="*/ 682372 w 9696275"/>
                <a:gd name="connsiteY8" fmla="*/ 218742 h 858477"/>
                <a:gd name="connsiteX9" fmla="*/ 3583790 w 9696275"/>
                <a:gd name="connsiteY9" fmla="*/ 856009 h 858477"/>
                <a:gd name="connsiteX10" fmla="*/ 3627014 w 9696275"/>
                <a:gd name="connsiteY10" fmla="*/ 858477 h 858477"/>
                <a:gd name="connsiteX11" fmla="*/ 0 w 9696275"/>
                <a:gd name="connsiteY11" fmla="*/ 858477 h 858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696275" h="858477">
                  <a:moveTo>
                    <a:pt x="7676696" y="530993"/>
                  </a:moveTo>
                  <a:cubicBezTo>
                    <a:pt x="7847289" y="529316"/>
                    <a:pt x="8017882" y="534146"/>
                    <a:pt x="8188475" y="547368"/>
                  </a:cubicBezTo>
                  <a:cubicBezTo>
                    <a:pt x="8700255" y="588574"/>
                    <a:pt x="9212034" y="706754"/>
                    <a:pt x="9687830" y="855713"/>
                  </a:cubicBezTo>
                  <a:lnTo>
                    <a:pt x="9696275" y="858477"/>
                  </a:lnTo>
                  <a:lnTo>
                    <a:pt x="4572598" y="858477"/>
                  </a:lnTo>
                  <a:lnTo>
                    <a:pt x="4606017" y="856651"/>
                  </a:lnTo>
                  <a:cubicBezTo>
                    <a:pt x="5629577" y="785358"/>
                    <a:pt x="6653137" y="541054"/>
                    <a:pt x="7676696" y="530993"/>
                  </a:cubicBezTo>
                  <a:close/>
                  <a:moveTo>
                    <a:pt x="0" y="0"/>
                  </a:moveTo>
                  <a:lnTo>
                    <a:pt x="682372" y="218742"/>
                  </a:lnTo>
                  <a:cubicBezTo>
                    <a:pt x="1279449" y="413736"/>
                    <a:pt x="2398967" y="768341"/>
                    <a:pt x="3583790" y="856009"/>
                  </a:cubicBezTo>
                  <a:lnTo>
                    <a:pt x="3627014" y="858477"/>
                  </a:lnTo>
                  <a:lnTo>
                    <a:pt x="0" y="858477"/>
                  </a:lnTo>
                  <a:close/>
                </a:path>
              </a:pathLst>
            </a:custGeom>
            <a:solidFill>
              <a:schemeClr val="bg1"/>
            </a:solidFill>
            <a:ln w="8467" cap="flat">
              <a:noFill/>
              <a:prstDash val="solid"/>
              <a:miter/>
            </a:ln>
            <a:effectLst>
              <a:outerShdw blurRad="317500" dist="254000" dir="18900000" sx="95000" sy="95000" algn="bl" rotWithShape="0">
                <a:prstClr val="black">
                  <a:alpha val="5000"/>
                </a:prstClr>
              </a:outerShdw>
            </a:effectLst>
          </p:spPr>
          <p:txBody>
            <a:bodyPr wrap="square" rtlCol="0" anchor="ctr">
              <a:noAutofit/>
            </a:bodyPr>
            <a:lstStyle/>
            <a:p>
              <a:pPr marL="0" indent="0">
                <a:buFont typeface="Arial" panose="020B0604020202020204" pitchFamily="34" charset="0"/>
                <a:buNone/>
              </a:pPr>
              <a:endParaRPr lang="en-US"/>
            </a:p>
          </p:txBody>
        </p:sp>
      </p:grpSp>
      <p:sp>
        <p:nvSpPr>
          <p:cNvPr id="3" name="Rectangle: Rounded Corners 2">
            <a:extLst>
              <a:ext uri="{FF2B5EF4-FFF2-40B4-BE49-F238E27FC236}">
                <a16:creationId xmlns:a16="http://schemas.microsoft.com/office/drawing/2014/main" id="{4BF0B8FD-063C-3A7B-A4E6-67D44CD479A3}"/>
              </a:ext>
            </a:extLst>
          </p:cNvPr>
          <p:cNvSpPr>
            <a:spLocks/>
          </p:cNvSpPr>
          <p:nvPr userDrawn="1"/>
        </p:nvSpPr>
        <p:spPr bwMode="auto">
          <a:xfrm>
            <a:off x="9035353" y="2287230"/>
            <a:ext cx="2574035" cy="3981808"/>
          </a:xfrm>
          <a:prstGeom prst="roundRect">
            <a:avLst>
              <a:gd name="adj" fmla="val 5100"/>
            </a:avLst>
          </a:prstGeom>
          <a:solidFill>
            <a:schemeClr val="bg1"/>
          </a:solidFill>
          <a:ln>
            <a:solidFill>
              <a:schemeClr val="bg1"/>
            </a:solidFill>
            <a:headEnd type="none" w="med" len="med"/>
            <a:tailEnd type="none" w="med" len="med"/>
          </a:ln>
          <a:effectLst>
            <a:outerShdw blurRad="571500" dist="444500" dir="8040000" sx="90000" sy="90000" algn="t"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731520" rIns="182880" bIns="146304" numCol="1" spcCol="0" rtlCol="0" fromWordArt="0" anchor="t" anchorCtr="0" forceAA="0" compatLnSpc="1">
            <a:prstTxWarp prst="textNoShape">
              <a:avLst/>
            </a:prstTxWarp>
            <a:noAutofit/>
          </a:bodyPr>
          <a:lstStyle/>
          <a:p>
            <a:pPr marL="0" indent="0">
              <a:spcAft>
                <a:spcPts val="600"/>
              </a:spcAft>
              <a:buFont typeface="Arial" panose="020B0604020202020204" pitchFamily="34" charset="0"/>
              <a:buNone/>
            </a:pPr>
            <a:endParaRPr lang="en-US" sz="2000">
              <a:gradFill>
                <a:gsLst>
                  <a:gs pos="0">
                    <a:schemeClr val="tx2"/>
                  </a:gs>
                  <a:gs pos="100000">
                    <a:schemeClr val="tx2">
                      <a:lumMod val="60000"/>
                      <a:lumOff val="40000"/>
                    </a:schemeClr>
                  </a:gs>
                </a:gsLst>
                <a:lin ang="2700000" scaled="1"/>
              </a:gradFill>
              <a:latin typeface="+mj-lt"/>
              <a:ea typeface="Segoe UI Black" panose="020B0A02040204020203" pitchFamily="34" charset="0"/>
            </a:endParaRPr>
          </a:p>
        </p:txBody>
      </p:sp>
      <p:sp>
        <p:nvSpPr>
          <p:cNvPr id="6" name="Rectangle: Rounded Corners 5">
            <a:extLst>
              <a:ext uri="{FF2B5EF4-FFF2-40B4-BE49-F238E27FC236}">
                <a16:creationId xmlns:a16="http://schemas.microsoft.com/office/drawing/2014/main" id="{A833213E-9BF5-BA4E-112F-52147760EEB3}"/>
              </a:ext>
            </a:extLst>
          </p:cNvPr>
          <p:cNvSpPr>
            <a:spLocks/>
          </p:cNvSpPr>
          <p:nvPr userDrawn="1"/>
        </p:nvSpPr>
        <p:spPr bwMode="auto">
          <a:xfrm>
            <a:off x="6219656" y="2287230"/>
            <a:ext cx="2574035" cy="3981808"/>
          </a:xfrm>
          <a:prstGeom prst="roundRect">
            <a:avLst>
              <a:gd name="adj" fmla="val 5100"/>
            </a:avLst>
          </a:prstGeom>
          <a:solidFill>
            <a:schemeClr val="bg1"/>
          </a:solidFill>
          <a:ln>
            <a:solidFill>
              <a:schemeClr val="bg1"/>
            </a:solidFill>
            <a:headEnd type="none" w="med" len="med"/>
            <a:tailEnd type="none" w="med" len="med"/>
          </a:ln>
          <a:effectLst>
            <a:outerShdw blurRad="571500" dist="444500" dir="8040000" sx="90000" sy="90000" algn="t"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731520" rIns="182880" bIns="146304" numCol="1" spcCol="0" rtlCol="0" fromWordArt="0" anchor="t" anchorCtr="0" forceAA="0" compatLnSpc="1">
            <a:prstTxWarp prst="textNoShape">
              <a:avLst/>
            </a:prstTxWarp>
            <a:noAutofit/>
          </a:bodyPr>
          <a:lstStyle/>
          <a:p>
            <a:pPr marL="0" indent="0">
              <a:spcAft>
                <a:spcPts val="600"/>
              </a:spcAft>
              <a:buFont typeface="Arial" panose="020B0604020202020204" pitchFamily="34" charset="0"/>
              <a:buNone/>
            </a:pPr>
            <a:endParaRPr lang="en-US" sz="2000">
              <a:gradFill>
                <a:gsLst>
                  <a:gs pos="0">
                    <a:schemeClr val="tx2"/>
                  </a:gs>
                  <a:gs pos="100000">
                    <a:schemeClr val="tx2">
                      <a:lumMod val="60000"/>
                      <a:lumOff val="40000"/>
                    </a:schemeClr>
                  </a:gs>
                </a:gsLst>
                <a:lin ang="2700000" scaled="1"/>
              </a:gradFill>
              <a:latin typeface="+mj-lt"/>
              <a:ea typeface="Segoe UI Black" panose="020B0A02040204020203" pitchFamily="34" charset="0"/>
            </a:endParaRPr>
          </a:p>
        </p:txBody>
      </p:sp>
      <p:sp>
        <p:nvSpPr>
          <p:cNvPr id="8" name="Rectangle: Rounded Corners 7">
            <a:extLst>
              <a:ext uri="{FF2B5EF4-FFF2-40B4-BE49-F238E27FC236}">
                <a16:creationId xmlns:a16="http://schemas.microsoft.com/office/drawing/2014/main" id="{18EBD841-657D-91D3-BF43-9B89FDE015CF}"/>
              </a:ext>
            </a:extLst>
          </p:cNvPr>
          <p:cNvSpPr>
            <a:spLocks/>
          </p:cNvSpPr>
          <p:nvPr userDrawn="1"/>
        </p:nvSpPr>
        <p:spPr bwMode="auto">
          <a:xfrm>
            <a:off x="3403960" y="2287230"/>
            <a:ext cx="2574035" cy="3981808"/>
          </a:xfrm>
          <a:prstGeom prst="roundRect">
            <a:avLst>
              <a:gd name="adj" fmla="val 5100"/>
            </a:avLst>
          </a:prstGeom>
          <a:solidFill>
            <a:schemeClr val="bg1"/>
          </a:solidFill>
          <a:ln>
            <a:solidFill>
              <a:schemeClr val="bg1"/>
            </a:solidFill>
            <a:headEnd type="none" w="med" len="med"/>
            <a:tailEnd type="none" w="med" len="med"/>
          </a:ln>
          <a:effectLst>
            <a:outerShdw blurRad="571500" dist="444500" dir="8040000" sx="90000" sy="90000" algn="t"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731520" rIns="182880" bIns="146304" numCol="1" spcCol="0" rtlCol="0" fromWordArt="0" anchor="t" anchorCtr="0" forceAA="0" compatLnSpc="1">
            <a:prstTxWarp prst="textNoShape">
              <a:avLst/>
            </a:prstTxWarp>
            <a:noAutofit/>
          </a:bodyPr>
          <a:lstStyle/>
          <a:p>
            <a:pPr marL="0" indent="0">
              <a:spcAft>
                <a:spcPts val="600"/>
              </a:spcAft>
              <a:buFont typeface="Arial" panose="020B0604020202020204" pitchFamily="34" charset="0"/>
              <a:buNone/>
            </a:pPr>
            <a:endParaRPr lang="en-US" sz="2000">
              <a:gradFill>
                <a:gsLst>
                  <a:gs pos="0">
                    <a:schemeClr val="tx2"/>
                  </a:gs>
                  <a:gs pos="100000">
                    <a:schemeClr val="tx2">
                      <a:lumMod val="60000"/>
                      <a:lumOff val="40000"/>
                    </a:schemeClr>
                  </a:gs>
                </a:gsLst>
                <a:lin ang="2700000" scaled="1"/>
              </a:gradFill>
              <a:latin typeface="+mj-lt"/>
              <a:ea typeface="Segoe UI Black" panose="020B0A02040204020203" pitchFamily="34" charset="0"/>
            </a:endParaRPr>
          </a:p>
        </p:txBody>
      </p:sp>
      <p:sp>
        <p:nvSpPr>
          <p:cNvPr id="10" name="Rectangle: Rounded Corners 9">
            <a:extLst>
              <a:ext uri="{FF2B5EF4-FFF2-40B4-BE49-F238E27FC236}">
                <a16:creationId xmlns:a16="http://schemas.microsoft.com/office/drawing/2014/main" id="{37F6AD40-0DB2-B214-C350-1EB5C4F77F2E}"/>
              </a:ext>
            </a:extLst>
          </p:cNvPr>
          <p:cNvSpPr>
            <a:spLocks/>
          </p:cNvSpPr>
          <p:nvPr userDrawn="1"/>
        </p:nvSpPr>
        <p:spPr bwMode="auto">
          <a:xfrm>
            <a:off x="588264" y="2287230"/>
            <a:ext cx="2574035" cy="3981808"/>
          </a:xfrm>
          <a:prstGeom prst="roundRect">
            <a:avLst>
              <a:gd name="adj" fmla="val 5100"/>
            </a:avLst>
          </a:prstGeom>
          <a:solidFill>
            <a:schemeClr val="bg1"/>
          </a:solidFill>
          <a:ln>
            <a:solidFill>
              <a:schemeClr val="bg1"/>
            </a:solidFill>
            <a:headEnd type="none" w="med" len="med"/>
            <a:tailEnd type="none" w="med" len="med"/>
          </a:ln>
          <a:effectLst>
            <a:outerShdw blurRad="571500" dist="444500" dir="8040000" sx="90000" sy="90000" algn="t"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731520" rIns="182880" bIns="146304" numCol="1" spcCol="0" rtlCol="0" fromWordArt="0" anchor="t" anchorCtr="0" forceAA="0" compatLnSpc="1">
            <a:prstTxWarp prst="textNoShape">
              <a:avLst/>
            </a:prstTxWarp>
            <a:noAutofit/>
          </a:bodyPr>
          <a:lstStyle/>
          <a:p>
            <a:pPr marL="0" indent="0">
              <a:spcAft>
                <a:spcPts val="600"/>
              </a:spcAft>
              <a:buFont typeface="Arial" panose="020B0604020202020204" pitchFamily="34" charset="0"/>
              <a:buNone/>
            </a:pPr>
            <a:endParaRPr lang="en-US" sz="1600">
              <a:solidFill>
                <a:schemeClr val="tx1"/>
              </a:solidFill>
            </a:endParaRPr>
          </a:p>
        </p:txBody>
      </p:sp>
      <p:cxnSp>
        <p:nvCxnSpPr>
          <p:cNvPr id="13" name="Straight Connector 12">
            <a:extLst>
              <a:ext uri="{FF2B5EF4-FFF2-40B4-BE49-F238E27FC236}">
                <a16:creationId xmlns:a16="http://schemas.microsoft.com/office/drawing/2014/main" id="{9420F1CB-6065-F380-90F3-A5260FB9A79E}"/>
              </a:ext>
            </a:extLst>
          </p:cNvPr>
          <p:cNvCxnSpPr>
            <a:cxnSpLocks/>
          </p:cNvCxnSpPr>
          <p:nvPr userDrawn="1"/>
        </p:nvCxnSpPr>
        <p:spPr>
          <a:xfrm>
            <a:off x="9338897" y="2287230"/>
            <a:ext cx="290512" cy="0"/>
          </a:xfrm>
          <a:prstGeom prst="line">
            <a:avLst/>
          </a:prstGeom>
          <a:ln w="38100" cap="rnd">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7A710878-58B5-7425-9FC6-F76E3FD70D1C}"/>
              </a:ext>
            </a:extLst>
          </p:cNvPr>
          <p:cNvCxnSpPr>
            <a:cxnSpLocks/>
          </p:cNvCxnSpPr>
          <p:nvPr userDrawn="1"/>
        </p:nvCxnSpPr>
        <p:spPr>
          <a:xfrm>
            <a:off x="6523200" y="2287230"/>
            <a:ext cx="290512" cy="0"/>
          </a:xfrm>
          <a:prstGeom prst="line">
            <a:avLst/>
          </a:prstGeom>
          <a:ln w="38100" cap="rnd">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0EA8230B-97A6-7DD5-C630-81BF556CD197}"/>
              </a:ext>
            </a:extLst>
          </p:cNvPr>
          <p:cNvCxnSpPr>
            <a:cxnSpLocks/>
          </p:cNvCxnSpPr>
          <p:nvPr userDrawn="1"/>
        </p:nvCxnSpPr>
        <p:spPr>
          <a:xfrm>
            <a:off x="3707504" y="2287230"/>
            <a:ext cx="290512" cy="0"/>
          </a:xfrm>
          <a:prstGeom prst="line">
            <a:avLst/>
          </a:prstGeom>
          <a:ln w="38100" cap="rnd">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8135A69-93C6-CF24-D395-440000E12D71}"/>
              </a:ext>
            </a:extLst>
          </p:cNvPr>
          <p:cNvCxnSpPr>
            <a:cxnSpLocks/>
          </p:cNvCxnSpPr>
          <p:nvPr userDrawn="1"/>
        </p:nvCxnSpPr>
        <p:spPr>
          <a:xfrm>
            <a:off x="891808" y="2287230"/>
            <a:ext cx="290512" cy="0"/>
          </a:xfrm>
          <a:prstGeom prst="line">
            <a:avLst/>
          </a:prstGeom>
          <a:ln w="38100" cap="rnd">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9" name="Title 1">
            <a:extLst>
              <a:ext uri="{FF2B5EF4-FFF2-40B4-BE49-F238E27FC236}">
                <a16:creationId xmlns:a16="http://schemas.microsoft.com/office/drawing/2014/main" id="{85898F71-11FD-517B-3F6C-CA86282F6C99}"/>
              </a:ext>
            </a:extLst>
          </p:cNvPr>
          <p:cNvSpPr>
            <a:spLocks noGrp="1"/>
          </p:cNvSpPr>
          <p:nvPr>
            <p:ph type="title"/>
          </p:nvPr>
        </p:nvSpPr>
        <p:spPr>
          <a:xfrm>
            <a:off x="588263" y="457200"/>
            <a:ext cx="11018520" cy="553998"/>
          </a:xfrm>
        </p:spPr>
        <p:txBody>
          <a:bodyPr vert="horz" wrap="square" lIns="0" tIns="0" rIns="0" bIns="0" rtlCol="0" anchor="t">
            <a:spAutoFit/>
          </a:bodyPr>
          <a:lstStyle>
            <a:lvl1pPr marL="0" indent="0">
              <a:buFont typeface="Arial" panose="020B0604020202020204" pitchFamily="34" charset="0"/>
              <a:buNone/>
              <a:defRPr lang="en-IN" sz="3600" dirty="0">
                <a:gradFill>
                  <a:gsLst>
                    <a:gs pos="0">
                      <a:schemeClr val="tx2"/>
                    </a:gs>
                    <a:gs pos="100000">
                      <a:schemeClr val="tx2">
                        <a:lumMod val="60000"/>
                        <a:lumOff val="40000"/>
                      </a:schemeClr>
                    </a:gs>
                  </a:gsLst>
                  <a:lin ang="2700000" scaled="1"/>
                </a:gradFill>
              </a:defRPr>
            </a:lvl1pPr>
          </a:lstStyle>
          <a:p>
            <a:pPr marL="0" lvl="0"/>
            <a:r>
              <a:rPr lang="en-US" dirty="0"/>
              <a:t>Click to edit Master title style</a:t>
            </a:r>
            <a:endParaRPr lang="en-IN" dirty="0"/>
          </a:p>
        </p:txBody>
      </p:sp>
      <p:sp>
        <p:nvSpPr>
          <p:cNvPr id="60" name="Text Placeholder 35">
            <a:extLst>
              <a:ext uri="{FF2B5EF4-FFF2-40B4-BE49-F238E27FC236}">
                <a16:creationId xmlns:a16="http://schemas.microsoft.com/office/drawing/2014/main" id="{8921A64B-A4E0-0E48-914C-15270DA6E226}"/>
              </a:ext>
            </a:extLst>
          </p:cNvPr>
          <p:cNvSpPr>
            <a:spLocks noGrp="1"/>
          </p:cNvSpPr>
          <p:nvPr>
            <p:ph type="body" sz="quarter" idx="17" hasCustomPrompt="1"/>
          </p:nvPr>
        </p:nvSpPr>
        <p:spPr>
          <a:xfrm>
            <a:off x="588262" y="1436688"/>
            <a:ext cx="11018519" cy="615553"/>
          </a:xfrm>
          <a:noFill/>
        </p:spPr>
        <p:txBody>
          <a:bodyPr wrap="square" lIns="0" tIns="0" rIns="0" bIns="0" anchor="t">
            <a:noAutofit/>
          </a:bodyPr>
          <a:lstStyle>
            <a:lvl1pPr marL="0" indent="0">
              <a:buFont typeface="Arial" panose="020B0604020202020204" pitchFamily="34" charset="0"/>
              <a:buNone/>
              <a:defRPr kumimoji="0" lang="en-US" sz="2000" b="0" i="0" u="none" strike="noStrike" cap="none" normalizeH="0" dirty="0" smtClean="0">
                <a:ln>
                  <a:noFill/>
                </a:ln>
                <a:effectLst/>
                <a:uLnTx/>
                <a:uFillTx/>
                <a:ea typeface="Segoe UI" pitchFamily="34" charset="0"/>
              </a:defRPr>
            </a:lvl1pPr>
          </a:lstStyle>
          <a:p>
            <a:pPr marL="228600" lvl="0" indent="-228600" defTabSz="932472" fontAlgn="base">
              <a:spcBef>
                <a:spcPct val="0"/>
              </a:spcBef>
              <a:spcAft>
                <a:spcPct val="0"/>
              </a:spcAft>
              <a:buSzTx/>
            </a:pPr>
            <a:r>
              <a:rPr lang="en-US"/>
              <a:t>Click to add text</a:t>
            </a:r>
          </a:p>
        </p:txBody>
      </p:sp>
      <p:sp>
        <p:nvSpPr>
          <p:cNvPr id="45" name="Text Placeholder 35">
            <a:extLst>
              <a:ext uri="{FF2B5EF4-FFF2-40B4-BE49-F238E27FC236}">
                <a16:creationId xmlns:a16="http://schemas.microsoft.com/office/drawing/2014/main" id="{AFA23AD8-1779-5172-D9D8-11AF2111C463}"/>
              </a:ext>
            </a:extLst>
          </p:cNvPr>
          <p:cNvSpPr>
            <a:spLocks noGrp="1"/>
          </p:cNvSpPr>
          <p:nvPr>
            <p:ph type="body" sz="quarter" idx="15" hasCustomPrompt="1"/>
          </p:nvPr>
        </p:nvSpPr>
        <p:spPr>
          <a:xfrm>
            <a:off x="808037" y="3166392"/>
            <a:ext cx="2163763" cy="299046"/>
          </a:xfrm>
          <a:noFill/>
        </p:spPr>
        <p:txBody>
          <a:bodyPr vert="horz" wrap="square" lIns="0" tIns="0" rIns="0" bIns="0" rtlCol="0" anchor="t">
            <a:noAutofit/>
          </a:bodyPr>
          <a:lstStyle>
            <a:lvl1pPr marL="0" indent="0">
              <a:buNone/>
              <a:defRPr kumimoji="0" lang="en-US" sz="1800" b="0" i="0" u="none" strike="noStrike" cap="none" normalizeH="0" dirty="0" smtClean="0">
                <a:ln>
                  <a:noFill/>
                </a:ln>
                <a:gradFill>
                  <a:gsLst>
                    <a:gs pos="100000">
                      <a:schemeClr val="tx2">
                        <a:lumMod val="60000"/>
                        <a:lumOff val="40000"/>
                      </a:schemeClr>
                    </a:gs>
                    <a:gs pos="0">
                      <a:schemeClr val="tx2"/>
                    </a:gs>
                  </a:gsLst>
                  <a:lin ang="0" scaled="0"/>
                </a:gradFill>
                <a:effectLst/>
                <a:uLnTx/>
                <a:uFillTx/>
                <a:latin typeface="+mj-lt"/>
                <a:ea typeface="Segoe UI" pitchFamily="34" charset="0"/>
              </a:defRPr>
            </a:lvl1pPr>
          </a:lstStyle>
          <a:p>
            <a:pPr marL="228600" lvl="0" indent="-228600" defTabSz="932472" fontAlgn="base">
              <a:spcBef>
                <a:spcPct val="0"/>
              </a:spcBef>
              <a:spcAft>
                <a:spcPct val="0"/>
              </a:spcAft>
              <a:buSzTx/>
            </a:pPr>
            <a:r>
              <a:rPr lang="en-US"/>
              <a:t>Click to add text</a:t>
            </a:r>
          </a:p>
        </p:txBody>
      </p:sp>
      <p:sp>
        <p:nvSpPr>
          <p:cNvPr id="47" name="Text Placeholder 35">
            <a:extLst>
              <a:ext uri="{FF2B5EF4-FFF2-40B4-BE49-F238E27FC236}">
                <a16:creationId xmlns:a16="http://schemas.microsoft.com/office/drawing/2014/main" id="{F4247A13-5444-462B-53A0-7A9C693014D8}"/>
              </a:ext>
            </a:extLst>
          </p:cNvPr>
          <p:cNvSpPr>
            <a:spLocks noGrp="1"/>
          </p:cNvSpPr>
          <p:nvPr>
            <p:ph type="body" sz="quarter" idx="18" hasCustomPrompt="1"/>
          </p:nvPr>
        </p:nvSpPr>
        <p:spPr>
          <a:xfrm>
            <a:off x="808037" y="3606839"/>
            <a:ext cx="2163763" cy="2430733"/>
          </a:xfrm>
          <a:noFill/>
        </p:spPr>
        <p:txBody>
          <a:bodyPr vert="horz" wrap="square" lIns="0" tIns="0" rIns="0" bIns="0" rtlCol="0" anchor="t">
            <a:noAutofit/>
          </a:bodyPr>
          <a:lstStyle>
            <a:lvl1pPr marL="0" indent="0">
              <a:buNone/>
              <a:defRPr kumimoji="0" lang="en-US" sz="1600" b="0" i="0" u="none" strike="noStrike" cap="none" normalizeH="0" dirty="0" smtClean="0">
                <a:ln>
                  <a:noFill/>
                </a:ln>
                <a:effectLst/>
                <a:uLnTx/>
                <a:uFillTx/>
                <a:ea typeface="Segoe UI" pitchFamily="34" charset="0"/>
              </a:defRPr>
            </a:lvl1pPr>
          </a:lstStyle>
          <a:p>
            <a:pPr marL="228600" lvl="0" indent="-228600" defTabSz="932472" fontAlgn="base">
              <a:spcBef>
                <a:spcPct val="0"/>
              </a:spcBef>
              <a:spcAft>
                <a:spcPct val="0"/>
              </a:spcAft>
              <a:buSzTx/>
            </a:pPr>
            <a:r>
              <a:rPr lang="en-US"/>
              <a:t>Click to add text</a:t>
            </a:r>
          </a:p>
        </p:txBody>
      </p:sp>
      <p:sp>
        <p:nvSpPr>
          <p:cNvPr id="52" name="Text Placeholder 35">
            <a:extLst>
              <a:ext uri="{FF2B5EF4-FFF2-40B4-BE49-F238E27FC236}">
                <a16:creationId xmlns:a16="http://schemas.microsoft.com/office/drawing/2014/main" id="{CE721595-2ED2-E944-5DCB-7B9C2E6636FB}"/>
              </a:ext>
            </a:extLst>
          </p:cNvPr>
          <p:cNvSpPr>
            <a:spLocks noGrp="1"/>
          </p:cNvSpPr>
          <p:nvPr>
            <p:ph type="body" sz="quarter" idx="19" hasCustomPrompt="1"/>
          </p:nvPr>
        </p:nvSpPr>
        <p:spPr>
          <a:xfrm>
            <a:off x="3623734" y="3166392"/>
            <a:ext cx="2163763" cy="299046"/>
          </a:xfrm>
          <a:noFill/>
        </p:spPr>
        <p:txBody>
          <a:bodyPr vert="horz" wrap="square" lIns="0" tIns="0" rIns="0" bIns="0" rtlCol="0" anchor="t">
            <a:noAutofit/>
          </a:bodyPr>
          <a:lstStyle>
            <a:lvl1pPr marL="0" indent="0">
              <a:buNone/>
              <a:defRPr kumimoji="0" lang="en-US" sz="1800" b="0" i="0" u="none" strike="noStrike" cap="none" normalizeH="0" dirty="0" smtClean="0">
                <a:ln>
                  <a:noFill/>
                </a:ln>
                <a:gradFill>
                  <a:gsLst>
                    <a:gs pos="100000">
                      <a:schemeClr val="tx2">
                        <a:lumMod val="60000"/>
                        <a:lumOff val="40000"/>
                      </a:schemeClr>
                    </a:gs>
                    <a:gs pos="0">
                      <a:schemeClr val="tx2"/>
                    </a:gs>
                  </a:gsLst>
                  <a:lin ang="0" scaled="0"/>
                </a:gradFill>
                <a:effectLst/>
                <a:uLnTx/>
                <a:uFillTx/>
                <a:latin typeface="+mj-lt"/>
                <a:ea typeface="Segoe UI" pitchFamily="34" charset="0"/>
              </a:defRPr>
            </a:lvl1pPr>
          </a:lstStyle>
          <a:p>
            <a:pPr marL="228600" lvl="0" indent="-228600" defTabSz="932472" fontAlgn="base">
              <a:spcBef>
                <a:spcPct val="0"/>
              </a:spcBef>
              <a:spcAft>
                <a:spcPct val="0"/>
              </a:spcAft>
              <a:buSzTx/>
            </a:pPr>
            <a:r>
              <a:rPr lang="en-US"/>
              <a:t>Click to add text</a:t>
            </a:r>
          </a:p>
        </p:txBody>
      </p:sp>
      <p:sp>
        <p:nvSpPr>
          <p:cNvPr id="54" name="Text Placeholder 35">
            <a:extLst>
              <a:ext uri="{FF2B5EF4-FFF2-40B4-BE49-F238E27FC236}">
                <a16:creationId xmlns:a16="http://schemas.microsoft.com/office/drawing/2014/main" id="{7FA1A1FC-2E4F-9436-00E5-9A7A7D8686C2}"/>
              </a:ext>
            </a:extLst>
          </p:cNvPr>
          <p:cNvSpPr>
            <a:spLocks noGrp="1"/>
          </p:cNvSpPr>
          <p:nvPr>
            <p:ph type="body" sz="quarter" idx="20" hasCustomPrompt="1"/>
          </p:nvPr>
        </p:nvSpPr>
        <p:spPr>
          <a:xfrm>
            <a:off x="3623734" y="3606839"/>
            <a:ext cx="2163763" cy="2430733"/>
          </a:xfrm>
          <a:noFill/>
        </p:spPr>
        <p:txBody>
          <a:bodyPr vert="horz" wrap="square" lIns="0" tIns="0" rIns="0" bIns="0" rtlCol="0" anchor="t">
            <a:noAutofit/>
          </a:bodyPr>
          <a:lstStyle>
            <a:lvl1pPr marL="0" indent="0">
              <a:buNone/>
              <a:defRPr kumimoji="0" lang="en-US" sz="1600" b="0" i="0" u="none" strike="noStrike" cap="none" normalizeH="0" dirty="0" smtClean="0">
                <a:ln>
                  <a:noFill/>
                </a:ln>
                <a:effectLst/>
                <a:uLnTx/>
                <a:uFillTx/>
                <a:ea typeface="Segoe UI" pitchFamily="34" charset="0"/>
              </a:defRPr>
            </a:lvl1pPr>
          </a:lstStyle>
          <a:p>
            <a:pPr marL="228600" lvl="0" indent="-228600" defTabSz="932472" fontAlgn="base">
              <a:spcBef>
                <a:spcPct val="0"/>
              </a:spcBef>
              <a:spcAft>
                <a:spcPct val="0"/>
              </a:spcAft>
              <a:buSzTx/>
            </a:pPr>
            <a:r>
              <a:rPr lang="en-US"/>
              <a:t>Click to add text</a:t>
            </a:r>
          </a:p>
        </p:txBody>
      </p:sp>
      <p:sp>
        <p:nvSpPr>
          <p:cNvPr id="57" name="Text Placeholder 35">
            <a:extLst>
              <a:ext uri="{FF2B5EF4-FFF2-40B4-BE49-F238E27FC236}">
                <a16:creationId xmlns:a16="http://schemas.microsoft.com/office/drawing/2014/main" id="{772EC14D-09D6-AEE1-6D24-94DC4AE366E6}"/>
              </a:ext>
            </a:extLst>
          </p:cNvPr>
          <p:cNvSpPr>
            <a:spLocks noGrp="1"/>
          </p:cNvSpPr>
          <p:nvPr>
            <p:ph type="body" sz="quarter" idx="21" hasCustomPrompt="1"/>
          </p:nvPr>
        </p:nvSpPr>
        <p:spPr>
          <a:xfrm>
            <a:off x="6439430" y="3166392"/>
            <a:ext cx="2163763" cy="299046"/>
          </a:xfrm>
          <a:noFill/>
        </p:spPr>
        <p:txBody>
          <a:bodyPr vert="horz" wrap="square" lIns="0" tIns="0" rIns="0" bIns="0" rtlCol="0" anchor="t">
            <a:noAutofit/>
          </a:bodyPr>
          <a:lstStyle>
            <a:lvl1pPr marL="0" indent="0">
              <a:buNone/>
              <a:defRPr kumimoji="0" lang="en-US" sz="1800" b="0" i="0" u="none" strike="noStrike" cap="none" normalizeH="0" dirty="0" smtClean="0">
                <a:ln>
                  <a:noFill/>
                </a:ln>
                <a:gradFill>
                  <a:gsLst>
                    <a:gs pos="100000">
                      <a:schemeClr val="tx2">
                        <a:lumMod val="60000"/>
                        <a:lumOff val="40000"/>
                      </a:schemeClr>
                    </a:gs>
                    <a:gs pos="0">
                      <a:schemeClr val="tx2"/>
                    </a:gs>
                  </a:gsLst>
                  <a:lin ang="0" scaled="0"/>
                </a:gradFill>
                <a:effectLst/>
                <a:uLnTx/>
                <a:uFillTx/>
                <a:latin typeface="+mj-lt"/>
                <a:ea typeface="Segoe UI" pitchFamily="34" charset="0"/>
              </a:defRPr>
            </a:lvl1pPr>
          </a:lstStyle>
          <a:p>
            <a:pPr marL="228600" lvl="0" indent="-228600" defTabSz="932472" fontAlgn="base">
              <a:spcBef>
                <a:spcPct val="0"/>
              </a:spcBef>
              <a:spcAft>
                <a:spcPct val="0"/>
              </a:spcAft>
              <a:buSzTx/>
            </a:pPr>
            <a:r>
              <a:rPr lang="en-US"/>
              <a:t>Click to add text</a:t>
            </a:r>
          </a:p>
        </p:txBody>
      </p:sp>
      <p:sp>
        <p:nvSpPr>
          <p:cNvPr id="58" name="Text Placeholder 35">
            <a:extLst>
              <a:ext uri="{FF2B5EF4-FFF2-40B4-BE49-F238E27FC236}">
                <a16:creationId xmlns:a16="http://schemas.microsoft.com/office/drawing/2014/main" id="{07BECBB1-8FF8-5336-42F4-E74763C3E6F2}"/>
              </a:ext>
            </a:extLst>
          </p:cNvPr>
          <p:cNvSpPr>
            <a:spLocks noGrp="1"/>
          </p:cNvSpPr>
          <p:nvPr>
            <p:ph type="body" sz="quarter" idx="22" hasCustomPrompt="1"/>
          </p:nvPr>
        </p:nvSpPr>
        <p:spPr>
          <a:xfrm>
            <a:off x="6439430" y="3606839"/>
            <a:ext cx="2163763" cy="2430733"/>
          </a:xfrm>
          <a:noFill/>
        </p:spPr>
        <p:txBody>
          <a:bodyPr vert="horz" wrap="square" lIns="0" tIns="0" rIns="0" bIns="0" rtlCol="0" anchor="t">
            <a:noAutofit/>
          </a:bodyPr>
          <a:lstStyle>
            <a:lvl1pPr marL="0" indent="0">
              <a:buNone/>
              <a:defRPr kumimoji="0" lang="en-US" sz="1600" b="0" i="0" u="none" strike="noStrike" cap="none" normalizeH="0" dirty="0" smtClean="0">
                <a:ln>
                  <a:noFill/>
                </a:ln>
                <a:effectLst/>
                <a:uLnTx/>
                <a:uFillTx/>
                <a:ea typeface="Segoe UI" pitchFamily="34" charset="0"/>
              </a:defRPr>
            </a:lvl1pPr>
          </a:lstStyle>
          <a:p>
            <a:pPr marL="228600" lvl="0" indent="-228600" defTabSz="932472" fontAlgn="base">
              <a:spcBef>
                <a:spcPct val="0"/>
              </a:spcBef>
              <a:spcAft>
                <a:spcPct val="0"/>
              </a:spcAft>
              <a:buSzTx/>
            </a:pPr>
            <a:r>
              <a:rPr lang="en-US"/>
              <a:t>Click to add text</a:t>
            </a:r>
          </a:p>
        </p:txBody>
      </p:sp>
      <p:sp>
        <p:nvSpPr>
          <p:cNvPr id="67" name="Text Placeholder 35">
            <a:extLst>
              <a:ext uri="{FF2B5EF4-FFF2-40B4-BE49-F238E27FC236}">
                <a16:creationId xmlns:a16="http://schemas.microsoft.com/office/drawing/2014/main" id="{03328BDA-C735-F0B0-70D8-458639AF7AEF}"/>
              </a:ext>
            </a:extLst>
          </p:cNvPr>
          <p:cNvSpPr>
            <a:spLocks noGrp="1"/>
          </p:cNvSpPr>
          <p:nvPr>
            <p:ph type="body" sz="quarter" idx="23" hasCustomPrompt="1"/>
          </p:nvPr>
        </p:nvSpPr>
        <p:spPr>
          <a:xfrm>
            <a:off x="9255127" y="3166392"/>
            <a:ext cx="2163763" cy="299046"/>
          </a:xfrm>
          <a:noFill/>
        </p:spPr>
        <p:txBody>
          <a:bodyPr vert="horz" wrap="square" lIns="0" tIns="0" rIns="0" bIns="0" rtlCol="0" anchor="t">
            <a:noAutofit/>
          </a:bodyPr>
          <a:lstStyle>
            <a:lvl1pPr marL="0" indent="0">
              <a:buNone/>
              <a:defRPr kumimoji="0" lang="en-US" sz="1800" b="0" i="0" u="none" strike="noStrike" cap="none" normalizeH="0" dirty="0" smtClean="0">
                <a:ln>
                  <a:noFill/>
                </a:ln>
                <a:gradFill>
                  <a:gsLst>
                    <a:gs pos="100000">
                      <a:schemeClr val="tx2">
                        <a:lumMod val="60000"/>
                        <a:lumOff val="40000"/>
                      </a:schemeClr>
                    </a:gs>
                    <a:gs pos="0">
                      <a:schemeClr val="tx2"/>
                    </a:gs>
                  </a:gsLst>
                  <a:lin ang="0" scaled="0"/>
                </a:gradFill>
                <a:effectLst/>
                <a:uLnTx/>
                <a:uFillTx/>
                <a:latin typeface="+mj-lt"/>
                <a:ea typeface="Segoe UI" pitchFamily="34" charset="0"/>
              </a:defRPr>
            </a:lvl1pPr>
          </a:lstStyle>
          <a:p>
            <a:pPr marL="228600" lvl="0" indent="-228600" defTabSz="932472" fontAlgn="base">
              <a:spcBef>
                <a:spcPct val="0"/>
              </a:spcBef>
              <a:spcAft>
                <a:spcPct val="0"/>
              </a:spcAft>
              <a:buSzTx/>
            </a:pPr>
            <a:r>
              <a:rPr lang="en-US"/>
              <a:t>Click to add text</a:t>
            </a:r>
          </a:p>
        </p:txBody>
      </p:sp>
      <p:sp>
        <p:nvSpPr>
          <p:cNvPr id="68" name="Text Placeholder 35">
            <a:extLst>
              <a:ext uri="{FF2B5EF4-FFF2-40B4-BE49-F238E27FC236}">
                <a16:creationId xmlns:a16="http://schemas.microsoft.com/office/drawing/2014/main" id="{1B221C5F-FF34-FD3C-A4DB-5B8FA4FD17D6}"/>
              </a:ext>
            </a:extLst>
          </p:cNvPr>
          <p:cNvSpPr>
            <a:spLocks noGrp="1"/>
          </p:cNvSpPr>
          <p:nvPr>
            <p:ph type="body" sz="quarter" idx="24" hasCustomPrompt="1"/>
          </p:nvPr>
        </p:nvSpPr>
        <p:spPr>
          <a:xfrm>
            <a:off x="9255127" y="3606839"/>
            <a:ext cx="2163763" cy="2430733"/>
          </a:xfrm>
          <a:noFill/>
        </p:spPr>
        <p:txBody>
          <a:bodyPr vert="horz" wrap="square" lIns="0" tIns="0" rIns="0" bIns="0" rtlCol="0" anchor="t">
            <a:noAutofit/>
          </a:bodyPr>
          <a:lstStyle>
            <a:lvl1pPr marL="0" indent="0">
              <a:buNone/>
              <a:defRPr kumimoji="0" lang="en-US" sz="1600" b="0" i="0" u="none" strike="noStrike" cap="none" normalizeH="0" dirty="0" smtClean="0">
                <a:ln>
                  <a:noFill/>
                </a:ln>
                <a:effectLst/>
                <a:uLnTx/>
                <a:uFillTx/>
                <a:ea typeface="Segoe UI" pitchFamily="34" charset="0"/>
              </a:defRPr>
            </a:lvl1pPr>
          </a:lstStyle>
          <a:p>
            <a:pPr marL="228600" lvl="0" indent="-228600" defTabSz="932472" fontAlgn="base">
              <a:spcBef>
                <a:spcPct val="0"/>
              </a:spcBef>
              <a:spcAft>
                <a:spcPct val="0"/>
              </a:spcAft>
              <a:buSzTx/>
            </a:pPr>
            <a:r>
              <a:rPr lang="en-US"/>
              <a:t>Click to add text</a:t>
            </a:r>
          </a:p>
        </p:txBody>
      </p:sp>
    </p:spTree>
    <p:extLst>
      <p:ext uri="{BB962C8B-B14F-4D97-AF65-F5344CB8AC3E}">
        <p14:creationId xmlns:p14="http://schemas.microsoft.com/office/powerpoint/2010/main" val="1958470296"/>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9_Custom Layout">
    <p:spTree>
      <p:nvGrpSpPr>
        <p:cNvPr id="1" name=""/>
        <p:cNvGrpSpPr/>
        <p:nvPr/>
      </p:nvGrpSpPr>
      <p:grpSpPr>
        <a:xfrm>
          <a:off x="0" y="0"/>
          <a:ext cx="0" cy="0"/>
          <a:chOff x="0" y="0"/>
          <a:chExt cx="0" cy="0"/>
        </a:xfrm>
      </p:grpSpPr>
      <p:pic>
        <p:nvPicPr>
          <p:cNvPr id="2" name="Picture 1" descr="A picture containing white, design, black and white, art&#10;&#10;Description automatically generated">
            <a:extLst>
              <a:ext uri="{FF2B5EF4-FFF2-40B4-BE49-F238E27FC236}">
                <a16:creationId xmlns:a16="http://schemas.microsoft.com/office/drawing/2014/main" id="{540430BF-7E23-C210-8D2B-15D5FB42F1A4}"/>
              </a:ext>
            </a:extLst>
          </p:cNvPr>
          <p:cNvPicPr>
            <a:picLocks noChangeAspect="1"/>
          </p:cNvPicPr>
          <p:nvPr userDrawn="1"/>
        </p:nvPicPr>
        <p:blipFill>
          <a:blip r:embed="rId2" cstate="print">
            <a:alphaModFix amt="50000"/>
            <a:extLst>
              <a:ext uri="{28A0092B-C50C-407E-A947-70E740481C1C}">
                <a14:useLocalDpi xmlns:a14="http://schemas.microsoft.com/office/drawing/2010/main"/>
              </a:ext>
            </a:extLst>
          </a:blip>
          <a:stretch>
            <a:fillRect/>
          </a:stretch>
        </p:blipFill>
        <p:spPr>
          <a:xfrm>
            <a:off x="0" y="0"/>
            <a:ext cx="12192000" cy="6858000"/>
          </a:xfrm>
          <a:prstGeom prst="rect">
            <a:avLst/>
          </a:prstGeom>
        </p:spPr>
      </p:pic>
      <p:grpSp>
        <p:nvGrpSpPr>
          <p:cNvPr id="5" name="Group 4">
            <a:extLst>
              <a:ext uri="{FF2B5EF4-FFF2-40B4-BE49-F238E27FC236}">
                <a16:creationId xmlns:a16="http://schemas.microsoft.com/office/drawing/2014/main" id="{EDB5A052-D12D-AAEA-9759-12D5064CCF8C}"/>
              </a:ext>
            </a:extLst>
          </p:cNvPr>
          <p:cNvGrpSpPr/>
          <p:nvPr userDrawn="1"/>
        </p:nvGrpSpPr>
        <p:grpSpPr>
          <a:xfrm>
            <a:off x="0" y="0"/>
            <a:ext cx="12192000" cy="6858002"/>
            <a:chOff x="0" y="0"/>
            <a:chExt cx="12192000" cy="6858002"/>
          </a:xfrm>
        </p:grpSpPr>
        <p:grpSp>
          <p:nvGrpSpPr>
            <p:cNvPr id="12" name="Group 11">
              <a:extLst>
                <a:ext uri="{FF2B5EF4-FFF2-40B4-BE49-F238E27FC236}">
                  <a16:creationId xmlns:a16="http://schemas.microsoft.com/office/drawing/2014/main" id="{49E4FA85-93EB-1F5E-EED4-6571CC36CB0E}"/>
                </a:ext>
              </a:extLst>
            </p:cNvPr>
            <p:cNvGrpSpPr/>
            <p:nvPr/>
          </p:nvGrpSpPr>
          <p:grpSpPr>
            <a:xfrm>
              <a:off x="0" y="0"/>
              <a:ext cx="12192000" cy="6858002"/>
              <a:chOff x="0" y="0"/>
              <a:chExt cx="12192000" cy="6858002"/>
            </a:xfrm>
          </p:grpSpPr>
          <p:grpSp>
            <p:nvGrpSpPr>
              <p:cNvPr id="17" name="Group 16">
                <a:extLst>
                  <a:ext uri="{FF2B5EF4-FFF2-40B4-BE49-F238E27FC236}">
                    <a16:creationId xmlns:a16="http://schemas.microsoft.com/office/drawing/2014/main" id="{9A40F52B-146E-3A98-69BA-36CCA718F054}"/>
                  </a:ext>
                </a:extLst>
              </p:cNvPr>
              <p:cNvGrpSpPr/>
              <p:nvPr/>
            </p:nvGrpSpPr>
            <p:grpSpPr>
              <a:xfrm>
                <a:off x="9486900" y="0"/>
                <a:ext cx="2705100" cy="694583"/>
                <a:chOff x="9486900" y="0"/>
                <a:chExt cx="2705100" cy="694583"/>
              </a:xfrm>
            </p:grpSpPr>
            <p:sp>
              <p:nvSpPr>
                <p:cNvPr id="23" name="Freeform: Shape 22">
                  <a:extLst>
                    <a:ext uri="{FF2B5EF4-FFF2-40B4-BE49-F238E27FC236}">
                      <a16:creationId xmlns:a16="http://schemas.microsoft.com/office/drawing/2014/main" id="{DB03F167-7496-7E29-C0AA-A66C3FB90E4C}"/>
                    </a:ext>
                  </a:extLst>
                </p:cNvPr>
                <p:cNvSpPr/>
                <p:nvPr/>
              </p:nvSpPr>
              <p:spPr>
                <a:xfrm>
                  <a:off x="9486900" y="0"/>
                  <a:ext cx="2705100" cy="694583"/>
                </a:xfrm>
                <a:custGeom>
                  <a:avLst/>
                  <a:gdLst>
                    <a:gd name="connsiteX0" fmla="*/ 0 w 6378217"/>
                    <a:gd name="connsiteY0" fmla="*/ 0 h 1637721"/>
                    <a:gd name="connsiteX1" fmla="*/ 4167423 w 6378217"/>
                    <a:gd name="connsiteY1" fmla="*/ 1631982 h 1637721"/>
                    <a:gd name="connsiteX2" fmla="*/ 6378218 w 6378217"/>
                    <a:gd name="connsiteY2" fmla="*/ 1175323 h 1637721"/>
                    <a:gd name="connsiteX3" fmla="*/ 6378218 w 6378217"/>
                    <a:gd name="connsiteY3" fmla="*/ 0 h 1637721"/>
                    <a:gd name="connsiteX4" fmla="*/ 0 w 6378217"/>
                    <a:gd name="connsiteY4" fmla="*/ 0 h 1637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78217" h="1637721">
                      <a:moveTo>
                        <a:pt x="0" y="0"/>
                      </a:moveTo>
                      <a:cubicBezTo>
                        <a:pt x="1476490" y="225815"/>
                        <a:pt x="2722373" y="1559284"/>
                        <a:pt x="4167423" y="1631982"/>
                      </a:cubicBezTo>
                      <a:cubicBezTo>
                        <a:pt x="5475750" y="1697830"/>
                        <a:pt x="6378218" y="1175323"/>
                        <a:pt x="6378218" y="1175323"/>
                      </a:cubicBezTo>
                      <a:lnTo>
                        <a:pt x="6378218" y="0"/>
                      </a:lnTo>
                      <a:lnTo>
                        <a:pt x="0" y="0"/>
                      </a:lnTo>
                      <a:close/>
                    </a:path>
                  </a:pathLst>
                </a:custGeom>
                <a:solidFill>
                  <a:schemeClr val="bg1"/>
                </a:solidFill>
                <a:ln w="8467" cap="flat">
                  <a:noFill/>
                  <a:prstDash val="solid"/>
                  <a:miter/>
                </a:ln>
                <a:effectLst>
                  <a:outerShdw blurRad="1270000" dir="18900000" sx="90000" sy="90000" algn="bl" rotWithShape="0">
                    <a:prstClr val="black">
                      <a:alpha val="5000"/>
                    </a:prstClr>
                  </a:outerShdw>
                </a:effectLst>
              </p:spPr>
              <p:txBody>
                <a:bodyPr rtlCol="0" anchor="ctr"/>
                <a:lstStyle/>
                <a:p>
                  <a:pPr marL="0" indent="0">
                    <a:buFont typeface="Arial" panose="020B0604020202020204" pitchFamily="34" charset="0"/>
                    <a:buNone/>
                  </a:pPr>
                  <a:endParaRPr lang="en-US"/>
                </a:p>
              </p:txBody>
            </p:sp>
            <p:sp>
              <p:nvSpPr>
                <p:cNvPr id="24" name="Freeform: Shape 23">
                  <a:extLst>
                    <a:ext uri="{FF2B5EF4-FFF2-40B4-BE49-F238E27FC236}">
                      <a16:creationId xmlns:a16="http://schemas.microsoft.com/office/drawing/2014/main" id="{93EAFA13-E04F-5DEE-D774-F741D5A83B4C}"/>
                    </a:ext>
                  </a:extLst>
                </p:cNvPr>
                <p:cNvSpPr/>
                <p:nvPr/>
              </p:nvSpPr>
              <p:spPr>
                <a:xfrm>
                  <a:off x="9486900" y="0"/>
                  <a:ext cx="2705100" cy="431371"/>
                </a:xfrm>
                <a:custGeom>
                  <a:avLst/>
                  <a:gdLst>
                    <a:gd name="connsiteX0" fmla="*/ 0 w 6378217"/>
                    <a:gd name="connsiteY0" fmla="*/ 0 h 1017107"/>
                    <a:gd name="connsiteX1" fmla="*/ 4094765 w 6378217"/>
                    <a:gd name="connsiteY1" fmla="*/ 1012782 h 1017107"/>
                    <a:gd name="connsiteX2" fmla="*/ 6378218 w 6378217"/>
                    <a:gd name="connsiteY2" fmla="*/ 697085 h 1017107"/>
                    <a:gd name="connsiteX3" fmla="*/ 6378218 w 6378217"/>
                    <a:gd name="connsiteY3" fmla="*/ 0 h 1017107"/>
                    <a:gd name="connsiteX4" fmla="*/ 0 w 6378217"/>
                    <a:gd name="connsiteY4" fmla="*/ 0 h 1017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78217" h="1017107">
                      <a:moveTo>
                        <a:pt x="0" y="0"/>
                      </a:moveTo>
                      <a:cubicBezTo>
                        <a:pt x="1666233" y="157275"/>
                        <a:pt x="2855732" y="967604"/>
                        <a:pt x="4094765" y="1012782"/>
                      </a:cubicBezTo>
                      <a:cubicBezTo>
                        <a:pt x="5403922" y="1060535"/>
                        <a:pt x="6378218" y="697085"/>
                        <a:pt x="6378218" y="697085"/>
                      </a:cubicBezTo>
                      <a:lnTo>
                        <a:pt x="6378218" y="0"/>
                      </a:lnTo>
                      <a:lnTo>
                        <a:pt x="0" y="0"/>
                      </a:lnTo>
                      <a:close/>
                    </a:path>
                  </a:pathLst>
                </a:custGeom>
                <a:solidFill>
                  <a:schemeClr val="bg1"/>
                </a:solidFill>
                <a:ln w="8467" cap="flat">
                  <a:noFill/>
                  <a:prstDash val="solid"/>
                  <a:miter/>
                </a:ln>
                <a:effectLst>
                  <a:outerShdw blurRad="1270000" dir="18900000" sx="90000" sy="90000" algn="bl" rotWithShape="0">
                    <a:prstClr val="black">
                      <a:alpha val="22000"/>
                    </a:prstClr>
                  </a:outerShdw>
                </a:effectLst>
              </p:spPr>
              <p:txBody>
                <a:bodyPr rtlCol="0" anchor="ctr"/>
                <a:lstStyle/>
                <a:p>
                  <a:pPr marL="0" indent="0">
                    <a:buFont typeface="Arial" panose="020B0604020202020204" pitchFamily="34" charset="0"/>
                    <a:buNone/>
                  </a:pPr>
                  <a:endParaRPr lang="en-US"/>
                </a:p>
              </p:txBody>
            </p:sp>
          </p:grpSp>
          <p:sp>
            <p:nvSpPr>
              <p:cNvPr id="22" name="Freeform: Shape 21">
                <a:extLst>
                  <a:ext uri="{FF2B5EF4-FFF2-40B4-BE49-F238E27FC236}">
                    <a16:creationId xmlns:a16="http://schemas.microsoft.com/office/drawing/2014/main" id="{1C19E257-5A69-88E1-0F4D-B7147EBD2BBB}"/>
                  </a:ext>
                </a:extLst>
              </p:cNvPr>
              <p:cNvSpPr/>
              <p:nvPr/>
            </p:nvSpPr>
            <p:spPr>
              <a:xfrm>
                <a:off x="0" y="4679915"/>
                <a:ext cx="12192000" cy="2178087"/>
              </a:xfrm>
              <a:custGeom>
                <a:avLst/>
                <a:gdLst>
                  <a:gd name="connsiteX0" fmla="*/ 0 w 12192000"/>
                  <a:gd name="connsiteY0" fmla="*/ 0 h 2178087"/>
                  <a:gd name="connsiteX1" fmla="*/ 49187 w 12192000"/>
                  <a:gd name="connsiteY1" fmla="*/ 26851 h 2178087"/>
                  <a:gd name="connsiteX2" fmla="*/ 5229981 w 12192000"/>
                  <a:gd name="connsiteY2" fmla="*/ 1726424 h 2178087"/>
                  <a:gd name="connsiteX3" fmla="*/ 11446932 w 12192000"/>
                  <a:gd name="connsiteY3" fmla="*/ 876636 h 2178087"/>
                  <a:gd name="connsiteX4" fmla="*/ 12028917 w 12192000"/>
                  <a:gd name="connsiteY4" fmla="*/ 992007 h 2178087"/>
                  <a:gd name="connsiteX5" fmla="*/ 12192000 w 12192000"/>
                  <a:gd name="connsiteY5" fmla="*/ 1038316 h 2178087"/>
                  <a:gd name="connsiteX6" fmla="*/ 12192000 w 12192000"/>
                  <a:gd name="connsiteY6" fmla="*/ 2178087 h 2178087"/>
                  <a:gd name="connsiteX7" fmla="*/ 0 w 12192000"/>
                  <a:gd name="connsiteY7" fmla="*/ 2178087 h 2178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2178087">
                    <a:moveTo>
                      <a:pt x="0" y="0"/>
                    </a:moveTo>
                    <a:lnTo>
                      <a:pt x="49187" y="26851"/>
                    </a:lnTo>
                    <a:cubicBezTo>
                      <a:pt x="1085347" y="603113"/>
                      <a:pt x="3157664" y="1718458"/>
                      <a:pt x="5229981" y="1726424"/>
                    </a:cubicBezTo>
                    <a:cubicBezTo>
                      <a:pt x="7302300" y="1718458"/>
                      <a:pt x="9374617" y="603113"/>
                      <a:pt x="11446932" y="876636"/>
                    </a:cubicBezTo>
                    <a:cubicBezTo>
                      <a:pt x="11641212" y="903275"/>
                      <a:pt x="11835492" y="942354"/>
                      <a:pt x="12028917" y="992007"/>
                    </a:cubicBezTo>
                    <a:lnTo>
                      <a:pt x="12192000" y="1038316"/>
                    </a:lnTo>
                    <a:lnTo>
                      <a:pt x="12192000" y="2178087"/>
                    </a:lnTo>
                    <a:lnTo>
                      <a:pt x="0" y="2178087"/>
                    </a:lnTo>
                    <a:close/>
                  </a:path>
                </a:pathLst>
              </a:custGeom>
              <a:solidFill>
                <a:schemeClr val="bg1"/>
              </a:solidFill>
              <a:ln w="8467" cap="flat">
                <a:noFill/>
                <a:prstDash val="solid"/>
                <a:miter/>
              </a:ln>
              <a:effectLst>
                <a:outerShdw blurRad="317500" dist="254000" dir="18900000" sx="95000" sy="95000" algn="bl" rotWithShape="0">
                  <a:prstClr val="black">
                    <a:alpha val="5000"/>
                  </a:prstClr>
                </a:outerShdw>
              </a:effectLst>
            </p:spPr>
            <p:txBody>
              <a:bodyPr rtlCol="0" anchor="ctr"/>
              <a:lstStyle/>
              <a:p>
                <a:pPr marL="0" indent="0">
                  <a:buFont typeface="Arial" panose="020B0604020202020204" pitchFamily="34" charset="0"/>
                  <a:buNone/>
                </a:pPr>
                <a:endParaRPr lang="en-US"/>
              </a:p>
            </p:txBody>
          </p:sp>
        </p:grpSp>
        <p:sp>
          <p:nvSpPr>
            <p:cNvPr id="15" name="Freeform: Shape 14">
              <a:extLst>
                <a:ext uri="{FF2B5EF4-FFF2-40B4-BE49-F238E27FC236}">
                  <a16:creationId xmlns:a16="http://schemas.microsoft.com/office/drawing/2014/main" id="{7201D9A8-CBC8-42C2-61EB-BA0CEFA8BA04}"/>
                </a:ext>
              </a:extLst>
            </p:cNvPr>
            <p:cNvSpPr/>
            <p:nvPr/>
          </p:nvSpPr>
          <p:spPr>
            <a:xfrm>
              <a:off x="0" y="5999523"/>
              <a:ext cx="9696275" cy="858477"/>
            </a:xfrm>
            <a:custGeom>
              <a:avLst/>
              <a:gdLst>
                <a:gd name="connsiteX0" fmla="*/ 7676696 w 9696275"/>
                <a:gd name="connsiteY0" fmla="*/ 530993 h 858477"/>
                <a:gd name="connsiteX1" fmla="*/ 8188475 w 9696275"/>
                <a:gd name="connsiteY1" fmla="*/ 547368 h 858477"/>
                <a:gd name="connsiteX2" fmla="*/ 9687830 w 9696275"/>
                <a:gd name="connsiteY2" fmla="*/ 855713 h 858477"/>
                <a:gd name="connsiteX3" fmla="*/ 9696275 w 9696275"/>
                <a:gd name="connsiteY3" fmla="*/ 858477 h 858477"/>
                <a:gd name="connsiteX4" fmla="*/ 4572598 w 9696275"/>
                <a:gd name="connsiteY4" fmla="*/ 858477 h 858477"/>
                <a:gd name="connsiteX5" fmla="*/ 4606017 w 9696275"/>
                <a:gd name="connsiteY5" fmla="*/ 856651 h 858477"/>
                <a:gd name="connsiteX6" fmla="*/ 7676696 w 9696275"/>
                <a:gd name="connsiteY6" fmla="*/ 530993 h 858477"/>
                <a:gd name="connsiteX7" fmla="*/ 0 w 9696275"/>
                <a:gd name="connsiteY7" fmla="*/ 0 h 858477"/>
                <a:gd name="connsiteX8" fmla="*/ 682372 w 9696275"/>
                <a:gd name="connsiteY8" fmla="*/ 218742 h 858477"/>
                <a:gd name="connsiteX9" fmla="*/ 3583790 w 9696275"/>
                <a:gd name="connsiteY9" fmla="*/ 856009 h 858477"/>
                <a:gd name="connsiteX10" fmla="*/ 3627014 w 9696275"/>
                <a:gd name="connsiteY10" fmla="*/ 858477 h 858477"/>
                <a:gd name="connsiteX11" fmla="*/ 0 w 9696275"/>
                <a:gd name="connsiteY11" fmla="*/ 858477 h 858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696275" h="858477">
                  <a:moveTo>
                    <a:pt x="7676696" y="530993"/>
                  </a:moveTo>
                  <a:cubicBezTo>
                    <a:pt x="7847289" y="529316"/>
                    <a:pt x="8017882" y="534146"/>
                    <a:pt x="8188475" y="547368"/>
                  </a:cubicBezTo>
                  <a:cubicBezTo>
                    <a:pt x="8700255" y="588574"/>
                    <a:pt x="9212034" y="706754"/>
                    <a:pt x="9687830" y="855713"/>
                  </a:cubicBezTo>
                  <a:lnTo>
                    <a:pt x="9696275" y="858477"/>
                  </a:lnTo>
                  <a:lnTo>
                    <a:pt x="4572598" y="858477"/>
                  </a:lnTo>
                  <a:lnTo>
                    <a:pt x="4606017" y="856651"/>
                  </a:lnTo>
                  <a:cubicBezTo>
                    <a:pt x="5629577" y="785358"/>
                    <a:pt x="6653137" y="541054"/>
                    <a:pt x="7676696" y="530993"/>
                  </a:cubicBezTo>
                  <a:close/>
                  <a:moveTo>
                    <a:pt x="0" y="0"/>
                  </a:moveTo>
                  <a:lnTo>
                    <a:pt x="682372" y="218742"/>
                  </a:lnTo>
                  <a:cubicBezTo>
                    <a:pt x="1279449" y="413736"/>
                    <a:pt x="2398967" y="768341"/>
                    <a:pt x="3583790" y="856009"/>
                  </a:cubicBezTo>
                  <a:lnTo>
                    <a:pt x="3627014" y="858477"/>
                  </a:lnTo>
                  <a:lnTo>
                    <a:pt x="0" y="858477"/>
                  </a:lnTo>
                  <a:close/>
                </a:path>
              </a:pathLst>
            </a:custGeom>
            <a:solidFill>
              <a:schemeClr val="bg1"/>
            </a:solidFill>
            <a:ln w="8467" cap="flat">
              <a:noFill/>
              <a:prstDash val="solid"/>
              <a:miter/>
            </a:ln>
            <a:effectLst>
              <a:outerShdw blurRad="317500" dist="254000" dir="18900000" sx="95000" sy="95000" algn="bl" rotWithShape="0">
                <a:prstClr val="black">
                  <a:alpha val="5000"/>
                </a:prstClr>
              </a:outerShdw>
            </a:effectLst>
          </p:spPr>
          <p:txBody>
            <a:bodyPr wrap="square" rtlCol="0" anchor="ctr">
              <a:noAutofit/>
            </a:bodyPr>
            <a:lstStyle/>
            <a:p>
              <a:pPr marL="0" indent="0">
                <a:buFont typeface="Arial" panose="020B0604020202020204" pitchFamily="34" charset="0"/>
                <a:buNone/>
              </a:pPr>
              <a:endParaRPr lang="en-US"/>
            </a:p>
          </p:txBody>
        </p:sp>
      </p:grpSp>
      <p:sp>
        <p:nvSpPr>
          <p:cNvPr id="13" name="Rectangle: Rounded Corners 12">
            <a:extLst>
              <a:ext uri="{FF2B5EF4-FFF2-40B4-BE49-F238E27FC236}">
                <a16:creationId xmlns:a16="http://schemas.microsoft.com/office/drawing/2014/main" id="{DA8AB36B-9DE2-43F6-AAF9-30CC30B4DA1A}"/>
              </a:ext>
            </a:extLst>
          </p:cNvPr>
          <p:cNvSpPr/>
          <p:nvPr userDrawn="1"/>
        </p:nvSpPr>
        <p:spPr bwMode="auto">
          <a:xfrm>
            <a:off x="580586" y="2477731"/>
            <a:ext cx="11030828" cy="3444004"/>
          </a:xfrm>
          <a:prstGeom prst="roundRect">
            <a:avLst>
              <a:gd name="adj" fmla="val 8554"/>
            </a:avLst>
          </a:prstGeom>
          <a:solidFill>
            <a:schemeClr val="bg1"/>
          </a:solidFill>
          <a:ln>
            <a:solidFill>
              <a:schemeClr val="bg1"/>
            </a:solidFill>
            <a:headEnd type="none" w="med" len="med"/>
            <a:tailEnd type="none" w="med" len="med"/>
          </a:ln>
          <a:effectLst>
            <a:outerShdw blurRad="317500" sx="102000" sy="102000" algn="ctr" rotWithShape="0">
              <a:prstClr val="black">
                <a:alpha val="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731520" rIns="182880" bIns="146304" numCol="1" spcCol="0" rtlCol="0" fromWordArt="0" anchor="t" anchorCtr="0" forceAA="0" compatLnSpc="1">
            <a:prstTxWarp prst="textNoShape">
              <a:avLst/>
            </a:prstTxWarp>
            <a:noAutofit/>
          </a:bodyPr>
          <a:lstStyle/>
          <a:p>
            <a:pPr marL="0" indent="0">
              <a:spcAft>
                <a:spcPts val="600"/>
              </a:spcAft>
              <a:buFont typeface="Arial" panose="020B0604020202020204" pitchFamily="34" charset="0"/>
              <a:buNone/>
            </a:pPr>
            <a:endParaRPr lang="en-US" sz="2000">
              <a:gradFill>
                <a:gsLst>
                  <a:gs pos="0">
                    <a:schemeClr val="tx2"/>
                  </a:gs>
                  <a:gs pos="100000">
                    <a:schemeClr val="tx2">
                      <a:lumMod val="60000"/>
                      <a:lumOff val="40000"/>
                    </a:schemeClr>
                  </a:gs>
                </a:gsLst>
                <a:lin ang="2700000" scaled="1"/>
              </a:gradFill>
              <a:latin typeface="+mj-lt"/>
              <a:ea typeface="Segoe UI Black" panose="020B0A02040204020203" pitchFamily="34" charset="0"/>
            </a:endParaRPr>
          </a:p>
        </p:txBody>
      </p:sp>
      <p:grpSp>
        <p:nvGrpSpPr>
          <p:cNvPr id="16" name="Group 15">
            <a:extLst>
              <a:ext uri="{FF2B5EF4-FFF2-40B4-BE49-F238E27FC236}">
                <a16:creationId xmlns:a16="http://schemas.microsoft.com/office/drawing/2014/main" id="{B8BE0D5B-75CB-285D-D053-2E91480E2340}"/>
              </a:ext>
            </a:extLst>
          </p:cNvPr>
          <p:cNvGrpSpPr/>
          <p:nvPr userDrawn="1"/>
        </p:nvGrpSpPr>
        <p:grpSpPr>
          <a:xfrm>
            <a:off x="2833709" y="2477730"/>
            <a:ext cx="6522789" cy="3444008"/>
            <a:chOff x="2833709" y="2892280"/>
            <a:chExt cx="6522789" cy="2614907"/>
          </a:xfrm>
        </p:grpSpPr>
        <p:cxnSp>
          <p:nvCxnSpPr>
            <p:cNvPr id="20" name="Straight Connector 19">
              <a:extLst>
                <a:ext uri="{FF2B5EF4-FFF2-40B4-BE49-F238E27FC236}">
                  <a16:creationId xmlns:a16="http://schemas.microsoft.com/office/drawing/2014/main" id="{15C60D05-7E7E-DAD7-1716-93FF5D735CD4}"/>
                </a:ext>
              </a:extLst>
            </p:cNvPr>
            <p:cNvCxnSpPr>
              <a:cxnSpLocks/>
            </p:cNvCxnSpPr>
            <p:nvPr/>
          </p:nvCxnSpPr>
          <p:spPr>
            <a:xfrm>
              <a:off x="7182235" y="2892280"/>
              <a:ext cx="0" cy="2614907"/>
            </a:xfrm>
            <a:prstGeom prst="line">
              <a:avLst/>
            </a:prstGeom>
            <a:ln w="6350">
              <a:solidFill>
                <a:schemeClr val="bg1">
                  <a:lumMod val="8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17E78F8-373B-05B1-B73A-73AD8CB6C3E7}"/>
                </a:ext>
              </a:extLst>
            </p:cNvPr>
            <p:cNvCxnSpPr>
              <a:cxnSpLocks/>
            </p:cNvCxnSpPr>
            <p:nvPr/>
          </p:nvCxnSpPr>
          <p:spPr>
            <a:xfrm>
              <a:off x="9356498" y="2892280"/>
              <a:ext cx="0" cy="2614907"/>
            </a:xfrm>
            <a:prstGeom prst="line">
              <a:avLst/>
            </a:prstGeom>
            <a:ln w="6350">
              <a:solidFill>
                <a:schemeClr val="bg1">
                  <a:lumMod val="8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7851ADC5-D057-0A07-BB87-F7194BBDEFA0}"/>
                </a:ext>
              </a:extLst>
            </p:cNvPr>
            <p:cNvCxnSpPr>
              <a:cxnSpLocks/>
            </p:cNvCxnSpPr>
            <p:nvPr/>
          </p:nvCxnSpPr>
          <p:spPr>
            <a:xfrm>
              <a:off x="2833709" y="2892280"/>
              <a:ext cx="0" cy="2614907"/>
            </a:xfrm>
            <a:prstGeom prst="line">
              <a:avLst/>
            </a:prstGeom>
            <a:ln w="6350">
              <a:solidFill>
                <a:schemeClr val="bg1">
                  <a:lumMod val="8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0B0CD0BC-C87D-A7AC-561F-E381B3CD281C}"/>
                </a:ext>
              </a:extLst>
            </p:cNvPr>
            <p:cNvCxnSpPr>
              <a:cxnSpLocks/>
            </p:cNvCxnSpPr>
            <p:nvPr/>
          </p:nvCxnSpPr>
          <p:spPr>
            <a:xfrm>
              <a:off x="5007972" y="2892280"/>
              <a:ext cx="0" cy="2614907"/>
            </a:xfrm>
            <a:prstGeom prst="line">
              <a:avLst/>
            </a:prstGeom>
            <a:ln w="6350">
              <a:solidFill>
                <a:schemeClr val="bg1">
                  <a:lumMod val="8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81" name="Freeform: Shape 80">
            <a:extLst>
              <a:ext uri="{FF2B5EF4-FFF2-40B4-BE49-F238E27FC236}">
                <a16:creationId xmlns:a16="http://schemas.microsoft.com/office/drawing/2014/main" id="{F3519852-7744-5930-DEA4-644EC694E8E2}"/>
              </a:ext>
            </a:extLst>
          </p:cNvPr>
          <p:cNvSpPr/>
          <p:nvPr userDrawn="1"/>
        </p:nvSpPr>
        <p:spPr bwMode="auto">
          <a:xfrm>
            <a:off x="677174" y="5843948"/>
            <a:ext cx="10837652" cy="77787"/>
          </a:xfrm>
          <a:custGeom>
            <a:avLst/>
            <a:gdLst>
              <a:gd name="connsiteX0" fmla="*/ 0 w 10837652"/>
              <a:gd name="connsiteY0" fmla="*/ 0 h 77787"/>
              <a:gd name="connsiteX1" fmla="*/ 10837652 w 10837652"/>
              <a:gd name="connsiteY1" fmla="*/ 0 h 77787"/>
              <a:gd name="connsiteX2" fmla="*/ 10804354 w 10837652"/>
              <a:gd name="connsiteY2" fmla="*/ 27474 h 77787"/>
              <a:gd name="connsiteX3" fmla="*/ 10639640 w 10837652"/>
              <a:gd name="connsiteY3" fmla="*/ 77787 h 77787"/>
              <a:gd name="connsiteX4" fmla="*/ 198012 w 10837652"/>
              <a:gd name="connsiteY4" fmla="*/ 77787 h 77787"/>
              <a:gd name="connsiteX5" fmla="*/ 33299 w 10837652"/>
              <a:gd name="connsiteY5" fmla="*/ 27474 h 77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37652" h="77787">
                <a:moveTo>
                  <a:pt x="0" y="0"/>
                </a:moveTo>
                <a:lnTo>
                  <a:pt x="10837652" y="0"/>
                </a:lnTo>
                <a:lnTo>
                  <a:pt x="10804354" y="27474"/>
                </a:lnTo>
                <a:cubicBezTo>
                  <a:pt x="10757335" y="59239"/>
                  <a:pt x="10700654" y="77787"/>
                  <a:pt x="10639640" y="77787"/>
                </a:cubicBezTo>
                <a:lnTo>
                  <a:pt x="198012" y="77787"/>
                </a:lnTo>
                <a:cubicBezTo>
                  <a:pt x="136999" y="77787"/>
                  <a:pt x="80317" y="59239"/>
                  <a:pt x="33299" y="27474"/>
                </a:cubicBezTo>
                <a:close/>
              </a:path>
            </a:pathLst>
          </a:custGeom>
          <a:gradFill>
            <a:gsLst>
              <a:gs pos="100000">
                <a:schemeClr val="tx2">
                  <a:lumMod val="60000"/>
                  <a:lumOff val="40000"/>
                </a:schemeClr>
              </a:gs>
              <a:gs pos="0">
                <a:schemeClr val="tx2"/>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indent="0" algn="l" defTabSz="932472" fontAlgn="base">
              <a:spcBef>
                <a:spcPct val="0"/>
              </a:spcBef>
              <a:spcAft>
                <a:spcPct val="0"/>
              </a:spcAft>
              <a:buFont typeface="Arial" panose="020B0604020202020204" pitchFamily="34" charset="0"/>
              <a:buNone/>
            </a:pPr>
            <a:endParaRPr lang="en-US" sz="2000" err="1">
              <a:solidFill>
                <a:srgbClr val="FFFFFF"/>
              </a:solidFill>
              <a:ea typeface="Segoe UI" pitchFamily="34" charset="0"/>
              <a:cs typeface="Segoe UI" pitchFamily="34" charset="0"/>
            </a:endParaRPr>
          </a:p>
        </p:txBody>
      </p:sp>
      <p:sp>
        <p:nvSpPr>
          <p:cNvPr id="59" name="Title 1">
            <a:extLst>
              <a:ext uri="{FF2B5EF4-FFF2-40B4-BE49-F238E27FC236}">
                <a16:creationId xmlns:a16="http://schemas.microsoft.com/office/drawing/2014/main" id="{85898F71-11FD-517B-3F6C-CA86282F6C99}"/>
              </a:ext>
            </a:extLst>
          </p:cNvPr>
          <p:cNvSpPr>
            <a:spLocks noGrp="1"/>
          </p:cNvSpPr>
          <p:nvPr>
            <p:ph type="title"/>
          </p:nvPr>
        </p:nvSpPr>
        <p:spPr>
          <a:xfrm>
            <a:off x="588263" y="457200"/>
            <a:ext cx="11018520" cy="553998"/>
          </a:xfrm>
        </p:spPr>
        <p:txBody>
          <a:bodyPr vert="horz" wrap="square" lIns="0" tIns="0" rIns="0" bIns="0" rtlCol="0" anchor="t">
            <a:spAutoFit/>
          </a:bodyPr>
          <a:lstStyle>
            <a:lvl1pPr marL="0" indent="0">
              <a:buFont typeface="Arial" panose="020B0604020202020204" pitchFamily="34" charset="0"/>
              <a:buNone/>
              <a:defRPr lang="en-IN" sz="3600" dirty="0">
                <a:gradFill>
                  <a:gsLst>
                    <a:gs pos="0">
                      <a:schemeClr val="tx2"/>
                    </a:gs>
                    <a:gs pos="100000">
                      <a:schemeClr val="tx2">
                        <a:lumMod val="60000"/>
                        <a:lumOff val="40000"/>
                      </a:schemeClr>
                    </a:gs>
                  </a:gsLst>
                  <a:lin ang="2700000" scaled="1"/>
                </a:gradFill>
              </a:defRPr>
            </a:lvl1pPr>
          </a:lstStyle>
          <a:p>
            <a:pPr marL="0" lvl="0"/>
            <a:r>
              <a:rPr lang="en-US" dirty="0"/>
              <a:t>Click to edit Master title style</a:t>
            </a:r>
            <a:endParaRPr lang="en-IN" dirty="0"/>
          </a:p>
        </p:txBody>
      </p:sp>
      <p:sp>
        <p:nvSpPr>
          <p:cNvPr id="60" name="Text Placeholder 35">
            <a:extLst>
              <a:ext uri="{FF2B5EF4-FFF2-40B4-BE49-F238E27FC236}">
                <a16:creationId xmlns:a16="http://schemas.microsoft.com/office/drawing/2014/main" id="{8921A64B-A4E0-0E48-914C-15270DA6E226}"/>
              </a:ext>
            </a:extLst>
          </p:cNvPr>
          <p:cNvSpPr>
            <a:spLocks noGrp="1"/>
          </p:cNvSpPr>
          <p:nvPr>
            <p:ph type="body" sz="quarter" idx="17" hasCustomPrompt="1"/>
          </p:nvPr>
        </p:nvSpPr>
        <p:spPr>
          <a:xfrm>
            <a:off x="588262" y="1436688"/>
            <a:ext cx="11018519" cy="615553"/>
          </a:xfrm>
          <a:noFill/>
        </p:spPr>
        <p:txBody>
          <a:bodyPr wrap="square" lIns="0" tIns="0" rIns="0" bIns="0" anchor="t">
            <a:noAutofit/>
          </a:bodyPr>
          <a:lstStyle>
            <a:lvl1pPr marL="0" indent="0">
              <a:buFont typeface="Arial" panose="020B0604020202020204" pitchFamily="34" charset="0"/>
              <a:buNone/>
              <a:defRPr kumimoji="0" lang="en-US" sz="2000" b="0" i="0" u="none" strike="noStrike" cap="none" normalizeH="0" dirty="0" smtClean="0">
                <a:ln>
                  <a:noFill/>
                </a:ln>
                <a:effectLst/>
                <a:uLnTx/>
                <a:uFillTx/>
                <a:ea typeface="Segoe UI" pitchFamily="34" charset="0"/>
              </a:defRPr>
            </a:lvl1pPr>
          </a:lstStyle>
          <a:p>
            <a:pPr marL="228600" lvl="0" indent="-228600" defTabSz="932472" fontAlgn="base">
              <a:spcBef>
                <a:spcPct val="0"/>
              </a:spcBef>
              <a:spcAft>
                <a:spcPct val="0"/>
              </a:spcAft>
              <a:buSzTx/>
            </a:pPr>
            <a:r>
              <a:rPr lang="en-US"/>
              <a:t>Click to add text</a:t>
            </a:r>
          </a:p>
        </p:txBody>
      </p:sp>
      <p:sp>
        <p:nvSpPr>
          <p:cNvPr id="82" name="Text Placeholder 35">
            <a:extLst>
              <a:ext uri="{FF2B5EF4-FFF2-40B4-BE49-F238E27FC236}">
                <a16:creationId xmlns:a16="http://schemas.microsoft.com/office/drawing/2014/main" id="{F7CC93B6-DC95-01DC-5602-898D1753FC8F}"/>
              </a:ext>
            </a:extLst>
          </p:cNvPr>
          <p:cNvSpPr>
            <a:spLocks noGrp="1"/>
          </p:cNvSpPr>
          <p:nvPr>
            <p:ph type="body" sz="quarter" idx="15" hasCustomPrompt="1"/>
          </p:nvPr>
        </p:nvSpPr>
        <p:spPr>
          <a:xfrm>
            <a:off x="721982" y="3072803"/>
            <a:ext cx="1967644" cy="299046"/>
          </a:xfrm>
          <a:noFill/>
        </p:spPr>
        <p:txBody>
          <a:bodyPr vert="horz" wrap="square" lIns="0" tIns="0" rIns="0" bIns="0" rtlCol="0" anchor="t">
            <a:noAutofit/>
          </a:bodyPr>
          <a:lstStyle>
            <a:lvl1pPr marL="0" indent="0" algn="ctr">
              <a:buNone/>
              <a:defRPr kumimoji="0" lang="en-US" sz="1800" b="0" i="0" u="none" strike="noStrike" cap="none" normalizeH="0" dirty="0" smtClean="0">
                <a:ln>
                  <a:noFill/>
                </a:ln>
                <a:gradFill>
                  <a:gsLst>
                    <a:gs pos="100000">
                      <a:schemeClr val="tx2">
                        <a:lumMod val="60000"/>
                        <a:lumOff val="40000"/>
                      </a:schemeClr>
                    </a:gs>
                    <a:gs pos="0">
                      <a:schemeClr val="tx2"/>
                    </a:gs>
                  </a:gsLst>
                  <a:lin ang="0" scaled="0"/>
                </a:gradFill>
                <a:effectLst/>
                <a:uLnTx/>
                <a:uFillTx/>
                <a:latin typeface="+mj-lt"/>
                <a:ea typeface="Segoe UI" pitchFamily="34" charset="0"/>
              </a:defRPr>
            </a:lvl1pPr>
          </a:lstStyle>
          <a:p>
            <a:pPr marL="228600" lvl="0" indent="-228600" defTabSz="932472" fontAlgn="base">
              <a:spcBef>
                <a:spcPct val="0"/>
              </a:spcBef>
              <a:spcAft>
                <a:spcPct val="0"/>
              </a:spcAft>
              <a:buSzTx/>
            </a:pPr>
            <a:r>
              <a:rPr lang="en-US"/>
              <a:t>Click to add text</a:t>
            </a:r>
          </a:p>
        </p:txBody>
      </p:sp>
      <p:sp>
        <p:nvSpPr>
          <p:cNvPr id="83" name="Text Placeholder 35">
            <a:extLst>
              <a:ext uri="{FF2B5EF4-FFF2-40B4-BE49-F238E27FC236}">
                <a16:creationId xmlns:a16="http://schemas.microsoft.com/office/drawing/2014/main" id="{B35E4FBE-90B1-5FB4-0A9F-A3B574F1BB25}"/>
              </a:ext>
            </a:extLst>
          </p:cNvPr>
          <p:cNvSpPr>
            <a:spLocks noGrp="1"/>
          </p:cNvSpPr>
          <p:nvPr>
            <p:ph type="body" sz="quarter" idx="18" hasCustomPrompt="1"/>
          </p:nvPr>
        </p:nvSpPr>
        <p:spPr>
          <a:xfrm>
            <a:off x="721982" y="3668929"/>
            <a:ext cx="1967644" cy="1912688"/>
          </a:xfrm>
          <a:noFill/>
        </p:spPr>
        <p:txBody>
          <a:bodyPr vert="horz" wrap="square" lIns="0" tIns="0" rIns="0" bIns="0" rtlCol="0" anchor="t">
            <a:noAutofit/>
          </a:bodyPr>
          <a:lstStyle>
            <a:lvl1pPr marL="0" indent="0" algn="ctr">
              <a:buNone/>
              <a:defRPr kumimoji="0" lang="en-US" sz="1600" b="0" i="0" u="none" strike="noStrike" cap="none" normalizeH="0" dirty="0" smtClean="0">
                <a:ln>
                  <a:noFill/>
                </a:ln>
                <a:effectLst/>
                <a:uLnTx/>
                <a:uFillTx/>
                <a:ea typeface="Segoe UI" pitchFamily="34" charset="0"/>
              </a:defRPr>
            </a:lvl1pPr>
          </a:lstStyle>
          <a:p>
            <a:pPr marL="228600" lvl="0" indent="-228600" defTabSz="932472" fontAlgn="base">
              <a:spcBef>
                <a:spcPct val="0"/>
              </a:spcBef>
              <a:spcAft>
                <a:spcPct val="0"/>
              </a:spcAft>
              <a:buSzTx/>
            </a:pPr>
            <a:r>
              <a:rPr lang="en-US"/>
              <a:t>Click to add text</a:t>
            </a:r>
          </a:p>
        </p:txBody>
      </p:sp>
      <p:sp>
        <p:nvSpPr>
          <p:cNvPr id="84" name="Text Placeholder 35">
            <a:extLst>
              <a:ext uri="{FF2B5EF4-FFF2-40B4-BE49-F238E27FC236}">
                <a16:creationId xmlns:a16="http://schemas.microsoft.com/office/drawing/2014/main" id="{AD003D60-8790-D35A-3C5B-4B041FC218B3}"/>
              </a:ext>
            </a:extLst>
          </p:cNvPr>
          <p:cNvSpPr>
            <a:spLocks noGrp="1"/>
          </p:cNvSpPr>
          <p:nvPr>
            <p:ph type="body" sz="quarter" idx="19" hasCustomPrompt="1"/>
          </p:nvPr>
        </p:nvSpPr>
        <p:spPr>
          <a:xfrm>
            <a:off x="2937019" y="3072803"/>
            <a:ext cx="1967644" cy="299046"/>
          </a:xfrm>
          <a:noFill/>
        </p:spPr>
        <p:txBody>
          <a:bodyPr vert="horz" wrap="square" lIns="0" tIns="0" rIns="0" bIns="0" rtlCol="0" anchor="t">
            <a:noAutofit/>
          </a:bodyPr>
          <a:lstStyle>
            <a:lvl1pPr marL="0" indent="0" algn="ctr">
              <a:buNone/>
              <a:defRPr kumimoji="0" lang="en-US" sz="1800" b="0" i="0" u="none" strike="noStrike" cap="none" normalizeH="0" dirty="0" smtClean="0">
                <a:ln>
                  <a:noFill/>
                </a:ln>
                <a:gradFill>
                  <a:gsLst>
                    <a:gs pos="100000">
                      <a:schemeClr val="tx2">
                        <a:lumMod val="60000"/>
                        <a:lumOff val="40000"/>
                      </a:schemeClr>
                    </a:gs>
                    <a:gs pos="0">
                      <a:schemeClr val="tx2"/>
                    </a:gs>
                  </a:gsLst>
                  <a:lin ang="0" scaled="0"/>
                </a:gradFill>
                <a:effectLst/>
                <a:uLnTx/>
                <a:uFillTx/>
                <a:latin typeface="+mj-lt"/>
                <a:ea typeface="Segoe UI" pitchFamily="34" charset="0"/>
              </a:defRPr>
            </a:lvl1pPr>
          </a:lstStyle>
          <a:p>
            <a:pPr marL="228600" lvl="0" indent="-228600" defTabSz="932472" fontAlgn="base">
              <a:spcBef>
                <a:spcPct val="0"/>
              </a:spcBef>
              <a:spcAft>
                <a:spcPct val="0"/>
              </a:spcAft>
              <a:buSzTx/>
            </a:pPr>
            <a:r>
              <a:rPr lang="en-US"/>
              <a:t>Click to add text</a:t>
            </a:r>
          </a:p>
        </p:txBody>
      </p:sp>
      <p:sp>
        <p:nvSpPr>
          <p:cNvPr id="85" name="Text Placeholder 35">
            <a:extLst>
              <a:ext uri="{FF2B5EF4-FFF2-40B4-BE49-F238E27FC236}">
                <a16:creationId xmlns:a16="http://schemas.microsoft.com/office/drawing/2014/main" id="{5D8ED371-8D6A-250E-3863-5350BC5E7E82}"/>
              </a:ext>
            </a:extLst>
          </p:cNvPr>
          <p:cNvSpPr>
            <a:spLocks noGrp="1"/>
          </p:cNvSpPr>
          <p:nvPr>
            <p:ph type="body" sz="quarter" idx="20" hasCustomPrompt="1"/>
          </p:nvPr>
        </p:nvSpPr>
        <p:spPr>
          <a:xfrm>
            <a:off x="2937019" y="3668929"/>
            <a:ext cx="1967644" cy="1912688"/>
          </a:xfrm>
          <a:noFill/>
        </p:spPr>
        <p:txBody>
          <a:bodyPr vert="horz" wrap="square" lIns="0" tIns="0" rIns="0" bIns="0" rtlCol="0" anchor="t">
            <a:noAutofit/>
          </a:bodyPr>
          <a:lstStyle>
            <a:lvl1pPr marL="0" indent="0" algn="ctr">
              <a:buNone/>
              <a:defRPr kumimoji="0" lang="en-US" sz="1600" b="0" i="0" u="none" strike="noStrike" cap="none" normalizeH="0" dirty="0" smtClean="0">
                <a:ln>
                  <a:noFill/>
                </a:ln>
                <a:effectLst/>
                <a:uLnTx/>
                <a:uFillTx/>
                <a:ea typeface="Segoe UI" pitchFamily="34" charset="0"/>
              </a:defRPr>
            </a:lvl1pPr>
          </a:lstStyle>
          <a:p>
            <a:pPr marL="228600" lvl="0" indent="-228600" defTabSz="932472" fontAlgn="base">
              <a:spcBef>
                <a:spcPct val="0"/>
              </a:spcBef>
              <a:spcAft>
                <a:spcPct val="0"/>
              </a:spcAft>
              <a:buSzTx/>
            </a:pPr>
            <a:r>
              <a:rPr lang="en-US"/>
              <a:t>Click to add text</a:t>
            </a:r>
          </a:p>
        </p:txBody>
      </p:sp>
      <p:sp>
        <p:nvSpPr>
          <p:cNvPr id="86" name="Text Placeholder 35">
            <a:extLst>
              <a:ext uri="{FF2B5EF4-FFF2-40B4-BE49-F238E27FC236}">
                <a16:creationId xmlns:a16="http://schemas.microsoft.com/office/drawing/2014/main" id="{9D1EB66A-CFA0-2E5D-D3F7-6DF2592C83F2}"/>
              </a:ext>
            </a:extLst>
          </p:cNvPr>
          <p:cNvSpPr>
            <a:spLocks noGrp="1"/>
          </p:cNvSpPr>
          <p:nvPr>
            <p:ph type="body" sz="quarter" idx="21" hasCustomPrompt="1"/>
          </p:nvPr>
        </p:nvSpPr>
        <p:spPr>
          <a:xfrm>
            <a:off x="5109156" y="3072803"/>
            <a:ext cx="1967644" cy="299046"/>
          </a:xfrm>
          <a:noFill/>
        </p:spPr>
        <p:txBody>
          <a:bodyPr vert="horz" wrap="square" lIns="0" tIns="0" rIns="0" bIns="0" rtlCol="0" anchor="t">
            <a:noAutofit/>
          </a:bodyPr>
          <a:lstStyle>
            <a:lvl1pPr marL="0" indent="0" algn="ctr">
              <a:buNone/>
              <a:defRPr kumimoji="0" lang="en-US" sz="1800" b="0" i="0" u="none" strike="noStrike" cap="none" normalizeH="0" dirty="0" smtClean="0">
                <a:ln>
                  <a:noFill/>
                </a:ln>
                <a:gradFill>
                  <a:gsLst>
                    <a:gs pos="100000">
                      <a:schemeClr val="tx2">
                        <a:lumMod val="60000"/>
                        <a:lumOff val="40000"/>
                      </a:schemeClr>
                    </a:gs>
                    <a:gs pos="0">
                      <a:schemeClr val="tx2"/>
                    </a:gs>
                  </a:gsLst>
                  <a:lin ang="0" scaled="0"/>
                </a:gradFill>
                <a:effectLst/>
                <a:uLnTx/>
                <a:uFillTx/>
                <a:latin typeface="+mj-lt"/>
                <a:ea typeface="Segoe UI" pitchFamily="34" charset="0"/>
              </a:defRPr>
            </a:lvl1pPr>
          </a:lstStyle>
          <a:p>
            <a:pPr marL="228600" lvl="0" indent="-228600" defTabSz="932472" fontAlgn="base">
              <a:spcBef>
                <a:spcPct val="0"/>
              </a:spcBef>
              <a:spcAft>
                <a:spcPct val="0"/>
              </a:spcAft>
              <a:buSzTx/>
            </a:pPr>
            <a:r>
              <a:rPr lang="en-US"/>
              <a:t>Click to add text</a:t>
            </a:r>
          </a:p>
        </p:txBody>
      </p:sp>
      <p:sp>
        <p:nvSpPr>
          <p:cNvPr id="87" name="Text Placeholder 35">
            <a:extLst>
              <a:ext uri="{FF2B5EF4-FFF2-40B4-BE49-F238E27FC236}">
                <a16:creationId xmlns:a16="http://schemas.microsoft.com/office/drawing/2014/main" id="{F138C0BB-1180-AE02-EAA1-C0AA4BB03AEA}"/>
              </a:ext>
            </a:extLst>
          </p:cNvPr>
          <p:cNvSpPr>
            <a:spLocks noGrp="1"/>
          </p:cNvSpPr>
          <p:nvPr>
            <p:ph type="body" sz="quarter" idx="22" hasCustomPrompt="1"/>
          </p:nvPr>
        </p:nvSpPr>
        <p:spPr>
          <a:xfrm>
            <a:off x="5109156" y="3668929"/>
            <a:ext cx="1967644" cy="1912688"/>
          </a:xfrm>
          <a:noFill/>
        </p:spPr>
        <p:txBody>
          <a:bodyPr vert="horz" wrap="square" lIns="0" tIns="0" rIns="0" bIns="0" rtlCol="0" anchor="t">
            <a:noAutofit/>
          </a:bodyPr>
          <a:lstStyle>
            <a:lvl1pPr marL="0" indent="0" algn="ctr">
              <a:buNone/>
              <a:defRPr kumimoji="0" lang="en-US" sz="1600" b="0" i="0" u="none" strike="noStrike" cap="none" normalizeH="0" dirty="0" smtClean="0">
                <a:ln>
                  <a:noFill/>
                </a:ln>
                <a:effectLst/>
                <a:uLnTx/>
                <a:uFillTx/>
                <a:ea typeface="Segoe UI" pitchFamily="34" charset="0"/>
              </a:defRPr>
            </a:lvl1pPr>
          </a:lstStyle>
          <a:p>
            <a:pPr marL="228600" lvl="0" indent="-228600" defTabSz="932472" fontAlgn="base">
              <a:spcBef>
                <a:spcPct val="0"/>
              </a:spcBef>
              <a:spcAft>
                <a:spcPct val="0"/>
              </a:spcAft>
              <a:buSzTx/>
            </a:pPr>
            <a:r>
              <a:rPr lang="en-US"/>
              <a:t>Click to add text</a:t>
            </a:r>
          </a:p>
        </p:txBody>
      </p:sp>
      <p:sp>
        <p:nvSpPr>
          <p:cNvPr id="88" name="Text Placeholder 35">
            <a:extLst>
              <a:ext uri="{FF2B5EF4-FFF2-40B4-BE49-F238E27FC236}">
                <a16:creationId xmlns:a16="http://schemas.microsoft.com/office/drawing/2014/main" id="{FBD629CA-3753-BD50-F584-0A9CB1045BC6}"/>
              </a:ext>
            </a:extLst>
          </p:cNvPr>
          <p:cNvSpPr>
            <a:spLocks noGrp="1"/>
          </p:cNvSpPr>
          <p:nvPr>
            <p:ph type="body" sz="quarter" idx="23" hasCustomPrompt="1"/>
          </p:nvPr>
        </p:nvSpPr>
        <p:spPr>
          <a:xfrm>
            <a:off x="7285545" y="3072803"/>
            <a:ext cx="1967644" cy="299046"/>
          </a:xfrm>
          <a:noFill/>
        </p:spPr>
        <p:txBody>
          <a:bodyPr vert="horz" wrap="square" lIns="0" tIns="0" rIns="0" bIns="0" rtlCol="0" anchor="t">
            <a:noAutofit/>
          </a:bodyPr>
          <a:lstStyle>
            <a:lvl1pPr marL="0" indent="0" algn="ctr">
              <a:buNone/>
              <a:defRPr kumimoji="0" lang="en-US" sz="1800" b="0" i="0" u="none" strike="noStrike" cap="none" normalizeH="0" dirty="0" smtClean="0">
                <a:ln>
                  <a:noFill/>
                </a:ln>
                <a:gradFill>
                  <a:gsLst>
                    <a:gs pos="100000">
                      <a:schemeClr val="tx2">
                        <a:lumMod val="60000"/>
                        <a:lumOff val="40000"/>
                      </a:schemeClr>
                    </a:gs>
                    <a:gs pos="0">
                      <a:schemeClr val="tx2"/>
                    </a:gs>
                  </a:gsLst>
                  <a:lin ang="0" scaled="0"/>
                </a:gradFill>
                <a:effectLst/>
                <a:uLnTx/>
                <a:uFillTx/>
                <a:latin typeface="+mj-lt"/>
                <a:ea typeface="Segoe UI" pitchFamily="34" charset="0"/>
              </a:defRPr>
            </a:lvl1pPr>
          </a:lstStyle>
          <a:p>
            <a:pPr marL="228600" lvl="0" indent="-228600" defTabSz="932472" fontAlgn="base">
              <a:spcBef>
                <a:spcPct val="0"/>
              </a:spcBef>
              <a:spcAft>
                <a:spcPct val="0"/>
              </a:spcAft>
              <a:buSzTx/>
            </a:pPr>
            <a:r>
              <a:rPr lang="en-US"/>
              <a:t>Click to add text</a:t>
            </a:r>
          </a:p>
        </p:txBody>
      </p:sp>
      <p:sp>
        <p:nvSpPr>
          <p:cNvPr id="89" name="Text Placeholder 35">
            <a:extLst>
              <a:ext uri="{FF2B5EF4-FFF2-40B4-BE49-F238E27FC236}">
                <a16:creationId xmlns:a16="http://schemas.microsoft.com/office/drawing/2014/main" id="{09E664BB-4DDC-F4D5-7EA6-F9EFEE5DAD71}"/>
              </a:ext>
            </a:extLst>
          </p:cNvPr>
          <p:cNvSpPr>
            <a:spLocks noGrp="1"/>
          </p:cNvSpPr>
          <p:nvPr>
            <p:ph type="body" sz="quarter" idx="24" hasCustomPrompt="1"/>
          </p:nvPr>
        </p:nvSpPr>
        <p:spPr>
          <a:xfrm>
            <a:off x="7285545" y="3668929"/>
            <a:ext cx="1967644" cy="1912688"/>
          </a:xfrm>
          <a:noFill/>
        </p:spPr>
        <p:txBody>
          <a:bodyPr vert="horz" wrap="square" lIns="0" tIns="0" rIns="0" bIns="0" rtlCol="0" anchor="t">
            <a:noAutofit/>
          </a:bodyPr>
          <a:lstStyle>
            <a:lvl1pPr marL="0" indent="0" algn="ctr">
              <a:buNone/>
              <a:defRPr kumimoji="0" lang="en-US" sz="1600" b="0" i="0" u="none" strike="noStrike" cap="none" normalizeH="0" dirty="0" smtClean="0">
                <a:ln>
                  <a:noFill/>
                </a:ln>
                <a:effectLst/>
                <a:uLnTx/>
                <a:uFillTx/>
                <a:ea typeface="Segoe UI" pitchFamily="34" charset="0"/>
              </a:defRPr>
            </a:lvl1pPr>
          </a:lstStyle>
          <a:p>
            <a:pPr marL="228600" lvl="0" indent="-228600" defTabSz="932472" fontAlgn="base">
              <a:spcBef>
                <a:spcPct val="0"/>
              </a:spcBef>
              <a:spcAft>
                <a:spcPct val="0"/>
              </a:spcAft>
              <a:buSzTx/>
            </a:pPr>
            <a:r>
              <a:rPr lang="en-US"/>
              <a:t>Click to add text</a:t>
            </a:r>
          </a:p>
        </p:txBody>
      </p:sp>
      <p:sp>
        <p:nvSpPr>
          <p:cNvPr id="90" name="Text Placeholder 35">
            <a:extLst>
              <a:ext uri="{FF2B5EF4-FFF2-40B4-BE49-F238E27FC236}">
                <a16:creationId xmlns:a16="http://schemas.microsoft.com/office/drawing/2014/main" id="{DAA12B3D-86DE-D1B2-33ED-17B269B2A35A}"/>
              </a:ext>
            </a:extLst>
          </p:cNvPr>
          <p:cNvSpPr>
            <a:spLocks noGrp="1"/>
          </p:cNvSpPr>
          <p:nvPr>
            <p:ph type="body" sz="quarter" idx="25" hasCustomPrompt="1"/>
          </p:nvPr>
        </p:nvSpPr>
        <p:spPr>
          <a:xfrm>
            <a:off x="9459807" y="3074808"/>
            <a:ext cx="1967644" cy="299046"/>
          </a:xfrm>
          <a:noFill/>
        </p:spPr>
        <p:txBody>
          <a:bodyPr vert="horz" wrap="square" lIns="0" tIns="0" rIns="0" bIns="0" rtlCol="0" anchor="t">
            <a:noAutofit/>
          </a:bodyPr>
          <a:lstStyle>
            <a:lvl1pPr marL="0" indent="0" algn="ctr">
              <a:buNone/>
              <a:defRPr kumimoji="0" lang="en-US" sz="1800" b="0" i="0" u="none" strike="noStrike" cap="none" normalizeH="0" dirty="0" smtClean="0">
                <a:ln>
                  <a:noFill/>
                </a:ln>
                <a:gradFill>
                  <a:gsLst>
                    <a:gs pos="100000">
                      <a:schemeClr val="tx2">
                        <a:lumMod val="60000"/>
                        <a:lumOff val="40000"/>
                      </a:schemeClr>
                    </a:gs>
                    <a:gs pos="0">
                      <a:schemeClr val="tx2"/>
                    </a:gs>
                  </a:gsLst>
                  <a:lin ang="0" scaled="0"/>
                </a:gradFill>
                <a:effectLst/>
                <a:uLnTx/>
                <a:uFillTx/>
                <a:latin typeface="+mj-lt"/>
                <a:ea typeface="Segoe UI" pitchFamily="34" charset="0"/>
              </a:defRPr>
            </a:lvl1pPr>
          </a:lstStyle>
          <a:p>
            <a:pPr marL="228600" lvl="0" indent="-228600" defTabSz="932472" fontAlgn="base">
              <a:spcBef>
                <a:spcPct val="0"/>
              </a:spcBef>
              <a:spcAft>
                <a:spcPct val="0"/>
              </a:spcAft>
              <a:buSzTx/>
            </a:pPr>
            <a:r>
              <a:rPr lang="en-US"/>
              <a:t>Click to add text</a:t>
            </a:r>
          </a:p>
        </p:txBody>
      </p:sp>
      <p:sp>
        <p:nvSpPr>
          <p:cNvPr id="91" name="Text Placeholder 35">
            <a:extLst>
              <a:ext uri="{FF2B5EF4-FFF2-40B4-BE49-F238E27FC236}">
                <a16:creationId xmlns:a16="http://schemas.microsoft.com/office/drawing/2014/main" id="{82962E1E-EADE-2CEF-D066-99136F6789AB}"/>
              </a:ext>
            </a:extLst>
          </p:cNvPr>
          <p:cNvSpPr>
            <a:spLocks noGrp="1"/>
          </p:cNvSpPr>
          <p:nvPr>
            <p:ph type="body" sz="quarter" idx="26" hasCustomPrompt="1"/>
          </p:nvPr>
        </p:nvSpPr>
        <p:spPr>
          <a:xfrm>
            <a:off x="9459807" y="3670934"/>
            <a:ext cx="1967644" cy="1912688"/>
          </a:xfrm>
          <a:noFill/>
        </p:spPr>
        <p:txBody>
          <a:bodyPr vert="horz" wrap="square" lIns="0" tIns="0" rIns="0" bIns="0" rtlCol="0" anchor="t">
            <a:noAutofit/>
          </a:bodyPr>
          <a:lstStyle>
            <a:lvl1pPr marL="0" indent="0" algn="ctr">
              <a:buNone/>
              <a:defRPr kumimoji="0" lang="en-US" sz="1600" b="0" i="0" u="none" strike="noStrike" cap="none" normalizeH="0" dirty="0" smtClean="0">
                <a:ln>
                  <a:noFill/>
                </a:ln>
                <a:effectLst/>
                <a:uLnTx/>
                <a:uFillTx/>
                <a:ea typeface="Segoe UI" pitchFamily="34" charset="0"/>
              </a:defRPr>
            </a:lvl1pPr>
          </a:lstStyle>
          <a:p>
            <a:pPr marL="228600" lvl="0" indent="-228600" defTabSz="932472" fontAlgn="base">
              <a:spcBef>
                <a:spcPct val="0"/>
              </a:spcBef>
              <a:spcAft>
                <a:spcPct val="0"/>
              </a:spcAft>
              <a:buSzTx/>
            </a:pPr>
            <a:r>
              <a:rPr lang="en-US"/>
              <a:t>Click to add text</a:t>
            </a:r>
          </a:p>
        </p:txBody>
      </p:sp>
    </p:spTree>
    <p:extLst>
      <p:ext uri="{BB962C8B-B14F-4D97-AF65-F5344CB8AC3E}">
        <p14:creationId xmlns:p14="http://schemas.microsoft.com/office/powerpoint/2010/main" val="4060366643"/>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0_Custom Layout">
    <p:spTree>
      <p:nvGrpSpPr>
        <p:cNvPr id="1" name=""/>
        <p:cNvGrpSpPr/>
        <p:nvPr/>
      </p:nvGrpSpPr>
      <p:grpSpPr>
        <a:xfrm>
          <a:off x="0" y="0"/>
          <a:ext cx="0" cy="0"/>
          <a:chOff x="0" y="0"/>
          <a:chExt cx="0" cy="0"/>
        </a:xfrm>
      </p:grpSpPr>
      <p:pic>
        <p:nvPicPr>
          <p:cNvPr id="3" name="Picture 2" descr="A picture containing white, design, black and white, art&#10;&#10;Description automatically generated">
            <a:extLst>
              <a:ext uri="{FF2B5EF4-FFF2-40B4-BE49-F238E27FC236}">
                <a16:creationId xmlns:a16="http://schemas.microsoft.com/office/drawing/2014/main" id="{CDBB0917-953B-1D95-3A25-D5558F03BB83}"/>
              </a:ext>
            </a:extLst>
          </p:cNvPr>
          <p:cNvPicPr>
            <a:picLocks noChangeAspect="1"/>
          </p:cNvPicPr>
          <p:nvPr userDrawn="1"/>
        </p:nvPicPr>
        <p:blipFill>
          <a:blip r:embed="rId2" cstate="print">
            <a:alphaModFix amt="50000"/>
            <a:extLst>
              <a:ext uri="{28A0092B-C50C-407E-A947-70E740481C1C}">
                <a14:useLocalDpi xmlns:a14="http://schemas.microsoft.com/office/drawing/2010/main"/>
              </a:ext>
            </a:extLst>
          </a:blip>
          <a:stretch>
            <a:fillRect/>
          </a:stretch>
        </p:blipFill>
        <p:spPr>
          <a:xfrm>
            <a:off x="0" y="0"/>
            <a:ext cx="12192000" cy="6858000"/>
          </a:xfrm>
          <a:prstGeom prst="rect">
            <a:avLst/>
          </a:prstGeom>
        </p:spPr>
      </p:pic>
      <p:grpSp>
        <p:nvGrpSpPr>
          <p:cNvPr id="4" name="Group 3">
            <a:extLst>
              <a:ext uri="{FF2B5EF4-FFF2-40B4-BE49-F238E27FC236}">
                <a16:creationId xmlns:a16="http://schemas.microsoft.com/office/drawing/2014/main" id="{C3BB11BB-636E-B968-1CF4-BA107CD2A77B}"/>
              </a:ext>
            </a:extLst>
          </p:cNvPr>
          <p:cNvGrpSpPr/>
          <p:nvPr userDrawn="1"/>
        </p:nvGrpSpPr>
        <p:grpSpPr>
          <a:xfrm>
            <a:off x="9486900" y="0"/>
            <a:ext cx="2705100" cy="694583"/>
            <a:chOff x="9486900" y="0"/>
            <a:chExt cx="2705100" cy="694583"/>
          </a:xfrm>
        </p:grpSpPr>
        <p:sp>
          <p:nvSpPr>
            <p:cNvPr id="5" name="Freeform: Shape 4">
              <a:extLst>
                <a:ext uri="{FF2B5EF4-FFF2-40B4-BE49-F238E27FC236}">
                  <a16:creationId xmlns:a16="http://schemas.microsoft.com/office/drawing/2014/main" id="{737EB721-E9C5-EC22-D897-9A259E8FBE80}"/>
                </a:ext>
              </a:extLst>
            </p:cNvPr>
            <p:cNvSpPr/>
            <p:nvPr/>
          </p:nvSpPr>
          <p:spPr>
            <a:xfrm>
              <a:off x="9486900" y="0"/>
              <a:ext cx="2705100" cy="694583"/>
            </a:xfrm>
            <a:custGeom>
              <a:avLst/>
              <a:gdLst>
                <a:gd name="connsiteX0" fmla="*/ 0 w 6378217"/>
                <a:gd name="connsiteY0" fmla="*/ 0 h 1637721"/>
                <a:gd name="connsiteX1" fmla="*/ 4167423 w 6378217"/>
                <a:gd name="connsiteY1" fmla="*/ 1631982 h 1637721"/>
                <a:gd name="connsiteX2" fmla="*/ 6378218 w 6378217"/>
                <a:gd name="connsiteY2" fmla="*/ 1175323 h 1637721"/>
                <a:gd name="connsiteX3" fmla="*/ 6378218 w 6378217"/>
                <a:gd name="connsiteY3" fmla="*/ 0 h 1637721"/>
                <a:gd name="connsiteX4" fmla="*/ 0 w 6378217"/>
                <a:gd name="connsiteY4" fmla="*/ 0 h 1637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78217" h="1637721">
                  <a:moveTo>
                    <a:pt x="0" y="0"/>
                  </a:moveTo>
                  <a:cubicBezTo>
                    <a:pt x="1476490" y="225815"/>
                    <a:pt x="2722373" y="1559284"/>
                    <a:pt x="4167423" y="1631982"/>
                  </a:cubicBezTo>
                  <a:cubicBezTo>
                    <a:pt x="5475750" y="1697830"/>
                    <a:pt x="6378218" y="1175323"/>
                    <a:pt x="6378218" y="1175323"/>
                  </a:cubicBezTo>
                  <a:lnTo>
                    <a:pt x="6378218" y="0"/>
                  </a:lnTo>
                  <a:lnTo>
                    <a:pt x="0" y="0"/>
                  </a:lnTo>
                  <a:close/>
                </a:path>
              </a:pathLst>
            </a:custGeom>
            <a:solidFill>
              <a:schemeClr val="bg1"/>
            </a:solidFill>
            <a:ln w="8467" cap="flat">
              <a:noFill/>
              <a:prstDash val="solid"/>
              <a:miter/>
            </a:ln>
            <a:effectLst>
              <a:outerShdw blurRad="1270000" dir="18900000" sx="90000" sy="90000" algn="bl" rotWithShape="0">
                <a:prstClr val="black">
                  <a:alpha val="5000"/>
                </a:prstClr>
              </a:outerShdw>
            </a:effectLst>
          </p:spPr>
          <p:txBody>
            <a:bodyPr rtlCol="0" anchor="ctr"/>
            <a:lstStyle/>
            <a:p>
              <a:pPr marL="0" indent="0">
                <a:buFont typeface="Arial" panose="020B0604020202020204" pitchFamily="34" charset="0"/>
                <a:buNone/>
              </a:pPr>
              <a:endParaRPr lang="en-US"/>
            </a:p>
          </p:txBody>
        </p:sp>
        <p:sp>
          <p:nvSpPr>
            <p:cNvPr id="6" name="Freeform: Shape 5">
              <a:extLst>
                <a:ext uri="{FF2B5EF4-FFF2-40B4-BE49-F238E27FC236}">
                  <a16:creationId xmlns:a16="http://schemas.microsoft.com/office/drawing/2014/main" id="{A979C450-9ACE-7A29-B068-7EC49E09FA1B}"/>
                </a:ext>
              </a:extLst>
            </p:cNvPr>
            <p:cNvSpPr/>
            <p:nvPr/>
          </p:nvSpPr>
          <p:spPr>
            <a:xfrm>
              <a:off x="9486900" y="0"/>
              <a:ext cx="2705100" cy="431371"/>
            </a:xfrm>
            <a:custGeom>
              <a:avLst/>
              <a:gdLst>
                <a:gd name="connsiteX0" fmla="*/ 0 w 6378217"/>
                <a:gd name="connsiteY0" fmla="*/ 0 h 1017107"/>
                <a:gd name="connsiteX1" fmla="*/ 4094765 w 6378217"/>
                <a:gd name="connsiteY1" fmla="*/ 1012782 h 1017107"/>
                <a:gd name="connsiteX2" fmla="*/ 6378218 w 6378217"/>
                <a:gd name="connsiteY2" fmla="*/ 697085 h 1017107"/>
                <a:gd name="connsiteX3" fmla="*/ 6378218 w 6378217"/>
                <a:gd name="connsiteY3" fmla="*/ 0 h 1017107"/>
                <a:gd name="connsiteX4" fmla="*/ 0 w 6378217"/>
                <a:gd name="connsiteY4" fmla="*/ 0 h 1017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78217" h="1017107">
                  <a:moveTo>
                    <a:pt x="0" y="0"/>
                  </a:moveTo>
                  <a:cubicBezTo>
                    <a:pt x="1666233" y="157275"/>
                    <a:pt x="2855732" y="967604"/>
                    <a:pt x="4094765" y="1012782"/>
                  </a:cubicBezTo>
                  <a:cubicBezTo>
                    <a:pt x="5403922" y="1060535"/>
                    <a:pt x="6378218" y="697085"/>
                    <a:pt x="6378218" y="697085"/>
                  </a:cubicBezTo>
                  <a:lnTo>
                    <a:pt x="6378218" y="0"/>
                  </a:lnTo>
                  <a:lnTo>
                    <a:pt x="0" y="0"/>
                  </a:lnTo>
                  <a:close/>
                </a:path>
              </a:pathLst>
            </a:custGeom>
            <a:solidFill>
              <a:schemeClr val="bg1"/>
            </a:solidFill>
            <a:ln w="8467" cap="flat">
              <a:noFill/>
              <a:prstDash val="solid"/>
              <a:miter/>
            </a:ln>
            <a:effectLst>
              <a:outerShdw blurRad="1270000" dir="18900000" sx="90000" sy="90000" algn="bl" rotWithShape="0">
                <a:prstClr val="black">
                  <a:alpha val="22000"/>
                </a:prstClr>
              </a:outerShdw>
            </a:effectLst>
          </p:spPr>
          <p:txBody>
            <a:bodyPr rtlCol="0" anchor="ctr"/>
            <a:lstStyle/>
            <a:p>
              <a:pPr marL="0" indent="0">
                <a:buFont typeface="Arial" panose="020B0604020202020204" pitchFamily="34" charset="0"/>
                <a:buNone/>
              </a:pPr>
              <a:endParaRPr lang="en-US"/>
            </a:p>
          </p:txBody>
        </p:sp>
      </p:grpSp>
      <p:cxnSp>
        <p:nvCxnSpPr>
          <p:cNvPr id="9" name="Straight Connector 8">
            <a:extLst>
              <a:ext uri="{FF2B5EF4-FFF2-40B4-BE49-F238E27FC236}">
                <a16:creationId xmlns:a16="http://schemas.microsoft.com/office/drawing/2014/main" id="{93C4E008-7138-9814-73BE-7133CC372D45}"/>
              </a:ext>
            </a:extLst>
          </p:cNvPr>
          <p:cNvCxnSpPr>
            <a:cxnSpLocks/>
          </p:cNvCxnSpPr>
          <p:nvPr userDrawn="1"/>
        </p:nvCxnSpPr>
        <p:spPr>
          <a:xfrm>
            <a:off x="588263" y="2278213"/>
            <a:ext cx="290512" cy="0"/>
          </a:xfrm>
          <a:prstGeom prst="line">
            <a:avLst/>
          </a:prstGeom>
          <a:ln w="38100" cap="rnd">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6F81FBBC-0CA7-9E34-AF48-181C1A84E290}"/>
              </a:ext>
            </a:extLst>
          </p:cNvPr>
          <p:cNvGrpSpPr/>
          <p:nvPr userDrawn="1"/>
        </p:nvGrpSpPr>
        <p:grpSpPr>
          <a:xfrm>
            <a:off x="0" y="4679915"/>
            <a:ext cx="12192000" cy="2178087"/>
            <a:chOff x="0" y="4679915"/>
            <a:chExt cx="12192000" cy="2178087"/>
          </a:xfrm>
        </p:grpSpPr>
        <p:sp>
          <p:nvSpPr>
            <p:cNvPr id="11" name="Freeform: Shape 10">
              <a:extLst>
                <a:ext uri="{FF2B5EF4-FFF2-40B4-BE49-F238E27FC236}">
                  <a16:creationId xmlns:a16="http://schemas.microsoft.com/office/drawing/2014/main" id="{163EB1D6-9CD2-AC22-F5D9-DE0F2F0C775A}"/>
                </a:ext>
              </a:extLst>
            </p:cNvPr>
            <p:cNvSpPr/>
            <p:nvPr/>
          </p:nvSpPr>
          <p:spPr>
            <a:xfrm>
              <a:off x="0" y="4679915"/>
              <a:ext cx="12192000" cy="2178087"/>
            </a:xfrm>
            <a:custGeom>
              <a:avLst/>
              <a:gdLst>
                <a:gd name="connsiteX0" fmla="*/ 0 w 12192000"/>
                <a:gd name="connsiteY0" fmla="*/ 0 h 2178087"/>
                <a:gd name="connsiteX1" fmla="*/ 49187 w 12192000"/>
                <a:gd name="connsiteY1" fmla="*/ 26851 h 2178087"/>
                <a:gd name="connsiteX2" fmla="*/ 5229981 w 12192000"/>
                <a:gd name="connsiteY2" fmla="*/ 1726424 h 2178087"/>
                <a:gd name="connsiteX3" fmla="*/ 11446932 w 12192000"/>
                <a:gd name="connsiteY3" fmla="*/ 876636 h 2178087"/>
                <a:gd name="connsiteX4" fmla="*/ 12028917 w 12192000"/>
                <a:gd name="connsiteY4" fmla="*/ 992007 h 2178087"/>
                <a:gd name="connsiteX5" fmla="*/ 12192000 w 12192000"/>
                <a:gd name="connsiteY5" fmla="*/ 1038316 h 2178087"/>
                <a:gd name="connsiteX6" fmla="*/ 12192000 w 12192000"/>
                <a:gd name="connsiteY6" fmla="*/ 2178087 h 2178087"/>
                <a:gd name="connsiteX7" fmla="*/ 0 w 12192000"/>
                <a:gd name="connsiteY7" fmla="*/ 2178087 h 2178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2178087">
                  <a:moveTo>
                    <a:pt x="0" y="0"/>
                  </a:moveTo>
                  <a:lnTo>
                    <a:pt x="49187" y="26851"/>
                  </a:lnTo>
                  <a:cubicBezTo>
                    <a:pt x="1085347" y="603113"/>
                    <a:pt x="3157664" y="1718458"/>
                    <a:pt x="5229981" y="1726424"/>
                  </a:cubicBezTo>
                  <a:cubicBezTo>
                    <a:pt x="7302300" y="1718458"/>
                    <a:pt x="9374617" y="603113"/>
                    <a:pt x="11446932" y="876636"/>
                  </a:cubicBezTo>
                  <a:cubicBezTo>
                    <a:pt x="11641212" y="903275"/>
                    <a:pt x="11835492" y="942354"/>
                    <a:pt x="12028917" y="992007"/>
                  </a:cubicBezTo>
                  <a:lnTo>
                    <a:pt x="12192000" y="1038316"/>
                  </a:lnTo>
                  <a:lnTo>
                    <a:pt x="12192000" y="2178087"/>
                  </a:lnTo>
                  <a:lnTo>
                    <a:pt x="0" y="2178087"/>
                  </a:lnTo>
                  <a:close/>
                </a:path>
              </a:pathLst>
            </a:custGeom>
            <a:solidFill>
              <a:schemeClr val="bg1"/>
            </a:solidFill>
            <a:ln w="8467" cap="flat">
              <a:noFill/>
              <a:prstDash val="solid"/>
              <a:miter/>
            </a:ln>
            <a:effectLst>
              <a:outerShdw blurRad="317500" dist="254000" dir="18900000" sx="95000" sy="95000" algn="bl" rotWithShape="0">
                <a:prstClr val="black">
                  <a:alpha val="5000"/>
                </a:prstClr>
              </a:outerShdw>
            </a:effectLst>
          </p:spPr>
          <p:txBody>
            <a:bodyPr rtlCol="0" anchor="ctr"/>
            <a:lstStyle/>
            <a:p>
              <a:pPr marL="0" indent="0">
                <a:buFont typeface="Arial" panose="020B0604020202020204" pitchFamily="34" charset="0"/>
                <a:buNone/>
              </a:pPr>
              <a:endParaRPr lang="en-US"/>
            </a:p>
          </p:txBody>
        </p:sp>
        <p:sp>
          <p:nvSpPr>
            <p:cNvPr id="12" name="Freeform: Shape 11">
              <a:extLst>
                <a:ext uri="{FF2B5EF4-FFF2-40B4-BE49-F238E27FC236}">
                  <a16:creationId xmlns:a16="http://schemas.microsoft.com/office/drawing/2014/main" id="{CE0D70B3-AA7F-93BC-8C6F-F3EC836745FF}"/>
                </a:ext>
              </a:extLst>
            </p:cNvPr>
            <p:cNvSpPr/>
            <p:nvPr/>
          </p:nvSpPr>
          <p:spPr>
            <a:xfrm>
              <a:off x="0" y="5999523"/>
              <a:ext cx="9696275" cy="858477"/>
            </a:xfrm>
            <a:custGeom>
              <a:avLst/>
              <a:gdLst>
                <a:gd name="connsiteX0" fmla="*/ 7676696 w 9696275"/>
                <a:gd name="connsiteY0" fmla="*/ 530993 h 858477"/>
                <a:gd name="connsiteX1" fmla="*/ 8188475 w 9696275"/>
                <a:gd name="connsiteY1" fmla="*/ 547368 h 858477"/>
                <a:gd name="connsiteX2" fmla="*/ 9687830 w 9696275"/>
                <a:gd name="connsiteY2" fmla="*/ 855713 h 858477"/>
                <a:gd name="connsiteX3" fmla="*/ 9696275 w 9696275"/>
                <a:gd name="connsiteY3" fmla="*/ 858477 h 858477"/>
                <a:gd name="connsiteX4" fmla="*/ 4572598 w 9696275"/>
                <a:gd name="connsiteY4" fmla="*/ 858477 h 858477"/>
                <a:gd name="connsiteX5" fmla="*/ 4606017 w 9696275"/>
                <a:gd name="connsiteY5" fmla="*/ 856651 h 858477"/>
                <a:gd name="connsiteX6" fmla="*/ 7676696 w 9696275"/>
                <a:gd name="connsiteY6" fmla="*/ 530993 h 858477"/>
                <a:gd name="connsiteX7" fmla="*/ 0 w 9696275"/>
                <a:gd name="connsiteY7" fmla="*/ 0 h 858477"/>
                <a:gd name="connsiteX8" fmla="*/ 682372 w 9696275"/>
                <a:gd name="connsiteY8" fmla="*/ 218742 h 858477"/>
                <a:gd name="connsiteX9" fmla="*/ 3583790 w 9696275"/>
                <a:gd name="connsiteY9" fmla="*/ 856009 h 858477"/>
                <a:gd name="connsiteX10" fmla="*/ 3627014 w 9696275"/>
                <a:gd name="connsiteY10" fmla="*/ 858477 h 858477"/>
                <a:gd name="connsiteX11" fmla="*/ 0 w 9696275"/>
                <a:gd name="connsiteY11" fmla="*/ 858477 h 858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696275" h="858477">
                  <a:moveTo>
                    <a:pt x="7676696" y="530993"/>
                  </a:moveTo>
                  <a:cubicBezTo>
                    <a:pt x="7847289" y="529316"/>
                    <a:pt x="8017882" y="534146"/>
                    <a:pt x="8188475" y="547368"/>
                  </a:cubicBezTo>
                  <a:cubicBezTo>
                    <a:pt x="8700255" y="588574"/>
                    <a:pt x="9212034" y="706754"/>
                    <a:pt x="9687830" y="855713"/>
                  </a:cubicBezTo>
                  <a:lnTo>
                    <a:pt x="9696275" y="858477"/>
                  </a:lnTo>
                  <a:lnTo>
                    <a:pt x="4572598" y="858477"/>
                  </a:lnTo>
                  <a:lnTo>
                    <a:pt x="4606017" y="856651"/>
                  </a:lnTo>
                  <a:cubicBezTo>
                    <a:pt x="5629577" y="785358"/>
                    <a:pt x="6653137" y="541054"/>
                    <a:pt x="7676696" y="530993"/>
                  </a:cubicBezTo>
                  <a:close/>
                  <a:moveTo>
                    <a:pt x="0" y="0"/>
                  </a:moveTo>
                  <a:lnTo>
                    <a:pt x="682372" y="218742"/>
                  </a:lnTo>
                  <a:cubicBezTo>
                    <a:pt x="1279449" y="413736"/>
                    <a:pt x="2398967" y="768341"/>
                    <a:pt x="3583790" y="856009"/>
                  </a:cubicBezTo>
                  <a:lnTo>
                    <a:pt x="3627014" y="858477"/>
                  </a:lnTo>
                  <a:lnTo>
                    <a:pt x="0" y="858477"/>
                  </a:lnTo>
                  <a:close/>
                </a:path>
              </a:pathLst>
            </a:custGeom>
            <a:solidFill>
              <a:schemeClr val="bg1"/>
            </a:solidFill>
            <a:ln w="8467" cap="flat">
              <a:noFill/>
              <a:prstDash val="solid"/>
              <a:miter/>
            </a:ln>
            <a:effectLst>
              <a:outerShdw blurRad="571500" dist="254000" dir="18900000" sx="95000" sy="95000" algn="bl" rotWithShape="0">
                <a:prstClr val="black">
                  <a:alpha val="10000"/>
                </a:prstClr>
              </a:outerShdw>
            </a:effectLst>
          </p:spPr>
          <p:txBody>
            <a:bodyPr wrap="square" rtlCol="0" anchor="ctr">
              <a:noAutofit/>
            </a:bodyPr>
            <a:lstStyle/>
            <a:p>
              <a:pPr marL="0" indent="0">
                <a:buFont typeface="Arial" panose="020B0604020202020204" pitchFamily="34" charset="0"/>
                <a:buNone/>
              </a:pPr>
              <a:endParaRPr lang="en-US"/>
            </a:p>
          </p:txBody>
        </p:sp>
      </p:grpSp>
      <p:sp>
        <p:nvSpPr>
          <p:cNvPr id="14" name="Title 1">
            <a:extLst>
              <a:ext uri="{FF2B5EF4-FFF2-40B4-BE49-F238E27FC236}">
                <a16:creationId xmlns:a16="http://schemas.microsoft.com/office/drawing/2014/main" id="{140BCF81-B12E-7394-27B0-94FE4B9965A2}"/>
              </a:ext>
            </a:extLst>
          </p:cNvPr>
          <p:cNvSpPr>
            <a:spLocks noGrp="1"/>
          </p:cNvSpPr>
          <p:nvPr>
            <p:ph type="title" hasCustomPrompt="1"/>
          </p:nvPr>
        </p:nvSpPr>
        <p:spPr>
          <a:xfrm>
            <a:off x="588263" y="786193"/>
            <a:ext cx="4956194" cy="1107996"/>
          </a:xfrm>
        </p:spPr>
        <p:txBody>
          <a:bodyPr vert="horz" wrap="square" lIns="0" tIns="0" rIns="0" bIns="0" rtlCol="0" anchor="t">
            <a:spAutoFit/>
          </a:bodyPr>
          <a:lstStyle>
            <a:lvl1pPr marL="0" indent="0">
              <a:buFont typeface="Arial" panose="020B0604020202020204" pitchFamily="34" charset="0"/>
              <a:buNone/>
              <a:defRPr lang="en-IN" sz="3600" dirty="0">
                <a:gradFill>
                  <a:gsLst>
                    <a:gs pos="0">
                      <a:schemeClr val="tx2"/>
                    </a:gs>
                    <a:gs pos="100000">
                      <a:schemeClr val="tx2">
                        <a:lumMod val="60000"/>
                        <a:lumOff val="40000"/>
                      </a:schemeClr>
                    </a:gs>
                  </a:gsLst>
                  <a:lin ang="2700000" scaled="1"/>
                </a:gradFill>
              </a:defRPr>
            </a:lvl1pPr>
          </a:lstStyle>
          <a:p>
            <a:pPr marL="0" lvl="0"/>
            <a:r>
              <a:rPr lang="en-US" dirty="0"/>
              <a:t>Click to edit Master </a:t>
            </a:r>
            <a:br>
              <a:rPr lang="en-US" dirty="0"/>
            </a:br>
            <a:r>
              <a:rPr lang="en-US" dirty="0"/>
              <a:t>title style</a:t>
            </a:r>
            <a:endParaRPr lang="en-IN" dirty="0"/>
          </a:p>
        </p:txBody>
      </p:sp>
      <p:sp>
        <p:nvSpPr>
          <p:cNvPr id="15" name="Text Placeholder 35">
            <a:extLst>
              <a:ext uri="{FF2B5EF4-FFF2-40B4-BE49-F238E27FC236}">
                <a16:creationId xmlns:a16="http://schemas.microsoft.com/office/drawing/2014/main" id="{6D842BAE-F635-E1FA-074C-9568B938C086}"/>
              </a:ext>
            </a:extLst>
          </p:cNvPr>
          <p:cNvSpPr>
            <a:spLocks noGrp="1"/>
          </p:cNvSpPr>
          <p:nvPr>
            <p:ph type="body" sz="quarter" idx="17" hasCustomPrompt="1"/>
          </p:nvPr>
        </p:nvSpPr>
        <p:spPr>
          <a:xfrm>
            <a:off x="588263" y="2524791"/>
            <a:ext cx="4956194" cy="2315908"/>
          </a:xfrm>
          <a:noFill/>
        </p:spPr>
        <p:txBody>
          <a:bodyPr wrap="square" lIns="0" tIns="0" rIns="0" bIns="0" anchor="t">
            <a:noAutofit/>
          </a:bodyPr>
          <a:lstStyle>
            <a:lvl1pPr marL="0" indent="0">
              <a:buFont typeface="Arial" panose="020B0604020202020204" pitchFamily="34" charset="0"/>
              <a:buNone/>
              <a:defRPr kumimoji="0" lang="en-US" sz="2000" b="0" i="0" u="none" strike="noStrike" cap="none" normalizeH="0" dirty="0" smtClean="0">
                <a:ln>
                  <a:noFill/>
                </a:ln>
                <a:effectLst/>
                <a:uLnTx/>
                <a:uFillTx/>
                <a:ea typeface="Segoe UI" pitchFamily="34" charset="0"/>
              </a:defRPr>
            </a:lvl1pPr>
          </a:lstStyle>
          <a:p>
            <a:pPr marL="228600" lvl="0" indent="-228600" defTabSz="932472" fontAlgn="base">
              <a:spcBef>
                <a:spcPct val="0"/>
              </a:spcBef>
              <a:spcAft>
                <a:spcPct val="0"/>
              </a:spcAft>
              <a:buSzTx/>
            </a:pPr>
            <a:r>
              <a:rPr lang="en-US"/>
              <a:t>Click to add text</a:t>
            </a:r>
          </a:p>
        </p:txBody>
      </p:sp>
      <p:sp>
        <p:nvSpPr>
          <p:cNvPr id="21" name="Picture Placeholder 58">
            <a:extLst>
              <a:ext uri="{FF2B5EF4-FFF2-40B4-BE49-F238E27FC236}">
                <a16:creationId xmlns:a16="http://schemas.microsoft.com/office/drawing/2014/main" id="{AF0ECC05-D125-EBB5-9F6F-B54AD0211121}"/>
              </a:ext>
            </a:extLst>
          </p:cNvPr>
          <p:cNvSpPr>
            <a:spLocks noGrp="1"/>
          </p:cNvSpPr>
          <p:nvPr>
            <p:ph type="pic" sz="quarter" idx="22"/>
          </p:nvPr>
        </p:nvSpPr>
        <p:spPr>
          <a:xfrm>
            <a:off x="5919788" y="585786"/>
            <a:ext cx="5686424" cy="5686424"/>
          </a:xfrm>
          <a:prstGeom prst="roundRect">
            <a:avLst>
              <a:gd name="adj" fmla="val 5988"/>
            </a:avLst>
          </a:prstGeom>
          <a:solidFill>
            <a:schemeClr val="bg1">
              <a:alpha val="40000"/>
            </a:schemeClr>
          </a:solidFill>
          <a:ln>
            <a:solidFill>
              <a:schemeClr val="bg1"/>
            </a:solidFill>
          </a:ln>
          <a:effectLst>
            <a:outerShdw blurRad="266700" sx="102000" sy="102000" algn="ctr" rotWithShape="0">
              <a:prstClr val="black">
                <a:alpha val="5000"/>
              </a:prstClr>
            </a:outerShdw>
          </a:effectLst>
        </p:spPr>
        <p:txBody>
          <a:bodyPr bIns="640080" anchor="ctr">
            <a:noAutofit/>
          </a:bodyPr>
          <a:lstStyle>
            <a:lvl1pPr marL="0" indent="0" algn="ctr">
              <a:buFont typeface="Arial" panose="020B0604020202020204" pitchFamily="34" charset="0"/>
              <a:buNone/>
              <a:defRPr sz="2000"/>
            </a:lvl1pPr>
          </a:lstStyle>
          <a:p>
            <a:endParaRPr lang="en-IN"/>
          </a:p>
        </p:txBody>
      </p:sp>
    </p:spTree>
    <p:extLst>
      <p:ext uri="{BB962C8B-B14F-4D97-AF65-F5344CB8AC3E}">
        <p14:creationId xmlns:p14="http://schemas.microsoft.com/office/powerpoint/2010/main" val="224147784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1_Custom Layout">
    <p:spTree>
      <p:nvGrpSpPr>
        <p:cNvPr id="1" name=""/>
        <p:cNvGrpSpPr/>
        <p:nvPr/>
      </p:nvGrpSpPr>
      <p:grpSpPr>
        <a:xfrm>
          <a:off x="0" y="0"/>
          <a:ext cx="0" cy="0"/>
          <a:chOff x="0" y="0"/>
          <a:chExt cx="0" cy="0"/>
        </a:xfrm>
      </p:grpSpPr>
      <p:pic>
        <p:nvPicPr>
          <p:cNvPr id="22" name="Picture 21" descr="A picture containing white, design, black and white, art&#10;&#10;Description automatically generated">
            <a:extLst>
              <a:ext uri="{FF2B5EF4-FFF2-40B4-BE49-F238E27FC236}">
                <a16:creationId xmlns:a16="http://schemas.microsoft.com/office/drawing/2014/main" id="{AEC81193-D674-98C9-A304-2C3ACDF0E6EE}"/>
              </a:ext>
            </a:extLst>
          </p:cNvPr>
          <p:cNvPicPr>
            <a:picLocks noChangeAspect="1"/>
          </p:cNvPicPr>
          <p:nvPr userDrawn="1"/>
        </p:nvPicPr>
        <p:blipFill>
          <a:blip r:embed="rId2" cstate="print">
            <a:alphaModFix amt="50000"/>
            <a:extLst>
              <a:ext uri="{28A0092B-C50C-407E-A947-70E740481C1C}">
                <a14:useLocalDpi xmlns:a14="http://schemas.microsoft.com/office/drawing/2010/main"/>
              </a:ext>
            </a:extLst>
          </a:blip>
          <a:stretch>
            <a:fillRect/>
          </a:stretch>
        </p:blipFill>
        <p:spPr>
          <a:xfrm>
            <a:off x="0" y="0"/>
            <a:ext cx="12192000" cy="6858000"/>
          </a:xfrm>
          <a:prstGeom prst="rect">
            <a:avLst/>
          </a:prstGeom>
        </p:spPr>
      </p:pic>
      <p:grpSp>
        <p:nvGrpSpPr>
          <p:cNvPr id="23" name="Group 22">
            <a:extLst>
              <a:ext uri="{FF2B5EF4-FFF2-40B4-BE49-F238E27FC236}">
                <a16:creationId xmlns:a16="http://schemas.microsoft.com/office/drawing/2014/main" id="{AA239A27-2C99-4969-DBFF-C88461EF1826}"/>
              </a:ext>
            </a:extLst>
          </p:cNvPr>
          <p:cNvGrpSpPr/>
          <p:nvPr userDrawn="1"/>
        </p:nvGrpSpPr>
        <p:grpSpPr>
          <a:xfrm>
            <a:off x="0" y="0"/>
            <a:ext cx="12192000" cy="6858002"/>
            <a:chOff x="0" y="0"/>
            <a:chExt cx="12192000" cy="6858002"/>
          </a:xfrm>
        </p:grpSpPr>
        <p:grpSp>
          <p:nvGrpSpPr>
            <p:cNvPr id="24" name="Group 23">
              <a:extLst>
                <a:ext uri="{FF2B5EF4-FFF2-40B4-BE49-F238E27FC236}">
                  <a16:creationId xmlns:a16="http://schemas.microsoft.com/office/drawing/2014/main" id="{AF42FE4B-5B26-683F-D7D9-DCF5108627E2}"/>
                </a:ext>
              </a:extLst>
            </p:cNvPr>
            <p:cNvGrpSpPr/>
            <p:nvPr/>
          </p:nvGrpSpPr>
          <p:grpSpPr>
            <a:xfrm>
              <a:off x="0" y="0"/>
              <a:ext cx="12192000" cy="6858002"/>
              <a:chOff x="0" y="0"/>
              <a:chExt cx="12192000" cy="6858002"/>
            </a:xfrm>
          </p:grpSpPr>
          <p:grpSp>
            <p:nvGrpSpPr>
              <p:cNvPr id="26" name="Group 25">
                <a:extLst>
                  <a:ext uri="{FF2B5EF4-FFF2-40B4-BE49-F238E27FC236}">
                    <a16:creationId xmlns:a16="http://schemas.microsoft.com/office/drawing/2014/main" id="{71D23CB8-C870-C6DF-F5EC-70FC4D7F6B07}"/>
                  </a:ext>
                </a:extLst>
              </p:cNvPr>
              <p:cNvGrpSpPr/>
              <p:nvPr/>
            </p:nvGrpSpPr>
            <p:grpSpPr>
              <a:xfrm>
                <a:off x="9486900" y="0"/>
                <a:ext cx="2705100" cy="694583"/>
                <a:chOff x="9486900" y="0"/>
                <a:chExt cx="2705100" cy="694583"/>
              </a:xfrm>
            </p:grpSpPr>
            <p:sp>
              <p:nvSpPr>
                <p:cNvPr id="28" name="Freeform: Shape 27">
                  <a:extLst>
                    <a:ext uri="{FF2B5EF4-FFF2-40B4-BE49-F238E27FC236}">
                      <a16:creationId xmlns:a16="http://schemas.microsoft.com/office/drawing/2014/main" id="{D7E11823-EEE6-F091-16BE-762A4BFE75AC}"/>
                    </a:ext>
                  </a:extLst>
                </p:cNvPr>
                <p:cNvSpPr/>
                <p:nvPr/>
              </p:nvSpPr>
              <p:spPr>
                <a:xfrm>
                  <a:off x="9486900" y="0"/>
                  <a:ext cx="2705100" cy="694583"/>
                </a:xfrm>
                <a:custGeom>
                  <a:avLst/>
                  <a:gdLst>
                    <a:gd name="connsiteX0" fmla="*/ 0 w 6378217"/>
                    <a:gd name="connsiteY0" fmla="*/ 0 h 1637721"/>
                    <a:gd name="connsiteX1" fmla="*/ 4167423 w 6378217"/>
                    <a:gd name="connsiteY1" fmla="*/ 1631982 h 1637721"/>
                    <a:gd name="connsiteX2" fmla="*/ 6378218 w 6378217"/>
                    <a:gd name="connsiteY2" fmla="*/ 1175323 h 1637721"/>
                    <a:gd name="connsiteX3" fmla="*/ 6378218 w 6378217"/>
                    <a:gd name="connsiteY3" fmla="*/ 0 h 1637721"/>
                    <a:gd name="connsiteX4" fmla="*/ 0 w 6378217"/>
                    <a:gd name="connsiteY4" fmla="*/ 0 h 1637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78217" h="1637721">
                      <a:moveTo>
                        <a:pt x="0" y="0"/>
                      </a:moveTo>
                      <a:cubicBezTo>
                        <a:pt x="1476490" y="225815"/>
                        <a:pt x="2722373" y="1559284"/>
                        <a:pt x="4167423" y="1631982"/>
                      </a:cubicBezTo>
                      <a:cubicBezTo>
                        <a:pt x="5475750" y="1697830"/>
                        <a:pt x="6378218" y="1175323"/>
                        <a:pt x="6378218" y="1175323"/>
                      </a:cubicBezTo>
                      <a:lnTo>
                        <a:pt x="6378218" y="0"/>
                      </a:lnTo>
                      <a:lnTo>
                        <a:pt x="0" y="0"/>
                      </a:lnTo>
                      <a:close/>
                    </a:path>
                  </a:pathLst>
                </a:custGeom>
                <a:solidFill>
                  <a:schemeClr val="bg1"/>
                </a:solidFill>
                <a:ln w="8467" cap="flat">
                  <a:noFill/>
                  <a:prstDash val="solid"/>
                  <a:miter/>
                </a:ln>
                <a:effectLst>
                  <a:outerShdw blurRad="1270000" dir="18900000" sx="90000" sy="90000" algn="bl" rotWithShape="0">
                    <a:prstClr val="black">
                      <a:alpha val="5000"/>
                    </a:prstClr>
                  </a:outerShdw>
                </a:effectLst>
              </p:spPr>
              <p:txBody>
                <a:bodyPr rtlCol="0" anchor="ctr"/>
                <a:lstStyle/>
                <a:p>
                  <a:pPr marL="0" indent="0">
                    <a:buFont typeface="Arial" panose="020B0604020202020204" pitchFamily="34" charset="0"/>
                    <a:buNone/>
                  </a:pPr>
                  <a:endParaRPr lang="en-US"/>
                </a:p>
              </p:txBody>
            </p:sp>
            <p:sp>
              <p:nvSpPr>
                <p:cNvPr id="29" name="Freeform: Shape 28">
                  <a:extLst>
                    <a:ext uri="{FF2B5EF4-FFF2-40B4-BE49-F238E27FC236}">
                      <a16:creationId xmlns:a16="http://schemas.microsoft.com/office/drawing/2014/main" id="{389DFD7F-34CC-DC70-DA06-5672525517F7}"/>
                    </a:ext>
                  </a:extLst>
                </p:cNvPr>
                <p:cNvSpPr/>
                <p:nvPr/>
              </p:nvSpPr>
              <p:spPr>
                <a:xfrm>
                  <a:off x="9486900" y="0"/>
                  <a:ext cx="2705100" cy="431371"/>
                </a:xfrm>
                <a:custGeom>
                  <a:avLst/>
                  <a:gdLst>
                    <a:gd name="connsiteX0" fmla="*/ 0 w 6378217"/>
                    <a:gd name="connsiteY0" fmla="*/ 0 h 1017107"/>
                    <a:gd name="connsiteX1" fmla="*/ 4094765 w 6378217"/>
                    <a:gd name="connsiteY1" fmla="*/ 1012782 h 1017107"/>
                    <a:gd name="connsiteX2" fmla="*/ 6378218 w 6378217"/>
                    <a:gd name="connsiteY2" fmla="*/ 697085 h 1017107"/>
                    <a:gd name="connsiteX3" fmla="*/ 6378218 w 6378217"/>
                    <a:gd name="connsiteY3" fmla="*/ 0 h 1017107"/>
                    <a:gd name="connsiteX4" fmla="*/ 0 w 6378217"/>
                    <a:gd name="connsiteY4" fmla="*/ 0 h 1017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78217" h="1017107">
                      <a:moveTo>
                        <a:pt x="0" y="0"/>
                      </a:moveTo>
                      <a:cubicBezTo>
                        <a:pt x="1666233" y="157275"/>
                        <a:pt x="2855732" y="967604"/>
                        <a:pt x="4094765" y="1012782"/>
                      </a:cubicBezTo>
                      <a:cubicBezTo>
                        <a:pt x="5403922" y="1060535"/>
                        <a:pt x="6378218" y="697085"/>
                        <a:pt x="6378218" y="697085"/>
                      </a:cubicBezTo>
                      <a:lnTo>
                        <a:pt x="6378218" y="0"/>
                      </a:lnTo>
                      <a:lnTo>
                        <a:pt x="0" y="0"/>
                      </a:lnTo>
                      <a:close/>
                    </a:path>
                  </a:pathLst>
                </a:custGeom>
                <a:solidFill>
                  <a:schemeClr val="bg1"/>
                </a:solidFill>
                <a:ln w="8467" cap="flat">
                  <a:noFill/>
                  <a:prstDash val="solid"/>
                  <a:miter/>
                </a:ln>
                <a:effectLst>
                  <a:outerShdw blurRad="1270000" dir="18900000" sx="90000" sy="90000" algn="bl" rotWithShape="0">
                    <a:prstClr val="black">
                      <a:alpha val="22000"/>
                    </a:prstClr>
                  </a:outerShdw>
                </a:effectLst>
              </p:spPr>
              <p:txBody>
                <a:bodyPr rtlCol="0" anchor="ctr"/>
                <a:lstStyle/>
                <a:p>
                  <a:pPr marL="0" indent="0">
                    <a:buFont typeface="Arial" panose="020B0604020202020204" pitchFamily="34" charset="0"/>
                    <a:buNone/>
                  </a:pPr>
                  <a:endParaRPr lang="en-US"/>
                </a:p>
              </p:txBody>
            </p:sp>
          </p:grpSp>
          <p:sp>
            <p:nvSpPr>
              <p:cNvPr id="27" name="Freeform: Shape 26">
                <a:extLst>
                  <a:ext uri="{FF2B5EF4-FFF2-40B4-BE49-F238E27FC236}">
                    <a16:creationId xmlns:a16="http://schemas.microsoft.com/office/drawing/2014/main" id="{713CF57B-3314-6F8F-9486-1E229D23C24D}"/>
                  </a:ext>
                </a:extLst>
              </p:cNvPr>
              <p:cNvSpPr/>
              <p:nvPr/>
            </p:nvSpPr>
            <p:spPr>
              <a:xfrm>
                <a:off x="0" y="4679915"/>
                <a:ext cx="12192000" cy="2178087"/>
              </a:xfrm>
              <a:custGeom>
                <a:avLst/>
                <a:gdLst>
                  <a:gd name="connsiteX0" fmla="*/ 0 w 12192000"/>
                  <a:gd name="connsiteY0" fmla="*/ 0 h 2178087"/>
                  <a:gd name="connsiteX1" fmla="*/ 49187 w 12192000"/>
                  <a:gd name="connsiteY1" fmla="*/ 26851 h 2178087"/>
                  <a:gd name="connsiteX2" fmla="*/ 5229981 w 12192000"/>
                  <a:gd name="connsiteY2" fmla="*/ 1726424 h 2178087"/>
                  <a:gd name="connsiteX3" fmla="*/ 11446932 w 12192000"/>
                  <a:gd name="connsiteY3" fmla="*/ 876636 h 2178087"/>
                  <a:gd name="connsiteX4" fmla="*/ 12028917 w 12192000"/>
                  <a:gd name="connsiteY4" fmla="*/ 992007 h 2178087"/>
                  <a:gd name="connsiteX5" fmla="*/ 12192000 w 12192000"/>
                  <a:gd name="connsiteY5" fmla="*/ 1038316 h 2178087"/>
                  <a:gd name="connsiteX6" fmla="*/ 12192000 w 12192000"/>
                  <a:gd name="connsiteY6" fmla="*/ 2178087 h 2178087"/>
                  <a:gd name="connsiteX7" fmla="*/ 0 w 12192000"/>
                  <a:gd name="connsiteY7" fmla="*/ 2178087 h 2178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2178087">
                    <a:moveTo>
                      <a:pt x="0" y="0"/>
                    </a:moveTo>
                    <a:lnTo>
                      <a:pt x="49187" y="26851"/>
                    </a:lnTo>
                    <a:cubicBezTo>
                      <a:pt x="1085347" y="603113"/>
                      <a:pt x="3157664" y="1718458"/>
                      <a:pt x="5229981" y="1726424"/>
                    </a:cubicBezTo>
                    <a:cubicBezTo>
                      <a:pt x="7302300" y="1718458"/>
                      <a:pt x="9374617" y="603113"/>
                      <a:pt x="11446932" y="876636"/>
                    </a:cubicBezTo>
                    <a:cubicBezTo>
                      <a:pt x="11641212" y="903275"/>
                      <a:pt x="11835492" y="942354"/>
                      <a:pt x="12028917" y="992007"/>
                    </a:cubicBezTo>
                    <a:lnTo>
                      <a:pt x="12192000" y="1038316"/>
                    </a:lnTo>
                    <a:lnTo>
                      <a:pt x="12192000" y="2178087"/>
                    </a:lnTo>
                    <a:lnTo>
                      <a:pt x="0" y="2178087"/>
                    </a:lnTo>
                    <a:close/>
                  </a:path>
                </a:pathLst>
              </a:custGeom>
              <a:solidFill>
                <a:schemeClr val="bg1"/>
              </a:solidFill>
              <a:ln w="8467" cap="flat">
                <a:noFill/>
                <a:prstDash val="solid"/>
                <a:miter/>
              </a:ln>
              <a:effectLst>
                <a:outerShdw blurRad="317500" dist="254000" dir="18900000" sx="95000" sy="95000" algn="bl" rotWithShape="0">
                  <a:prstClr val="black">
                    <a:alpha val="5000"/>
                  </a:prstClr>
                </a:outerShdw>
              </a:effectLst>
            </p:spPr>
            <p:txBody>
              <a:bodyPr rtlCol="0" anchor="ctr"/>
              <a:lstStyle/>
              <a:p>
                <a:pPr marL="0" indent="0">
                  <a:buFont typeface="Arial" panose="020B0604020202020204" pitchFamily="34" charset="0"/>
                  <a:buNone/>
                </a:pPr>
                <a:endParaRPr lang="en-US"/>
              </a:p>
            </p:txBody>
          </p:sp>
        </p:grpSp>
        <p:sp>
          <p:nvSpPr>
            <p:cNvPr id="25" name="Freeform: Shape 24">
              <a:extLst>
                <a:ext uri="{FF2B5EF4-FFF2-40B4-BE49-F238E27FC236}">
                  <a16:creationId xmlns:a16="http://schemas.microsoft.com/office/drawing/2014/main" id="{DFC8BCDF-0C7D-6DE6-BA34-7AE77D303DDD}"/>
                </a:ext>
              </a:extLst>
            </p:cNvPr>
            <p:cNvSpPr/>
            <p:nvPr/>
          </p:nvSpPr>
          <p:spPr>
            <a:xfrm>
              <a:off x="0" y="5999523"/>
              <a:ext cx="9696275" cy="858477"/>
            </a:xfrm>
            <a:custGeom>
              <a:avLst/>
              <a:gdLst>
                <a:gd name="connsiteX0" fmla="*/ 7676696 w 9696275"/>
                <a:gd name="connsiteY0" fmla="*/ 530993 h 858477"/>
                <a:gd name="connsiteX1" fmla="*/ 8188475 w 9696275"/>
                <a:gd name="connsiteY1" fmla="*/ 547368 h 858477"/>
                <a:gd name="connsiteX2" fmla="*/ 9687830 w 9696275"/>
                <a:gd name="connsiteY2" fmla="*/ 855713 h 858477"/>
                <a:gd name="connsiteX3" fmla="*/ 9696275 w 9696275"/>
                <a:gd name="connsiteY3" fmla="*/ 858477 h 858477"/>
                <a:gd name="connsiteX4" fmla="*/ 4572598 w 9696275"/>
                <a:gd name="connsiteY4" fmla="*/ 858477 h 858477"/>
                <a:gd name="connsiteX5" fmla="*/ 4606017 w 9696275"/>
                <a:gd name="connsiteY5" fmla="*/ 856651 h 858477"/>
                <a:gd name="connsiteX6" fmla="*/ 7676696 w 9696275"/>
                <a:gd name="connsiteY6" fmla="*/ 530993 h 858477"/>
                <a:gd name="connsiteX7" fmla="*/ 0 w 9696275"/>
                <a:gd name="connsiteY7" fmla="*/ 0 h 858477"/>
                <a:gd name="connsiteX8" fmla="*/ 682372 w 9696275"/>
                <a:gd name="connsiteY8" fmla="*/ 218742 h 858477"/>
                <a:gd name="connsiteX9" fmla="*/ 3583790 w 9696275"/>
                <a:gd name="connsiteY9" fmla="*/ 856009 h 858477"/>
                <a:gd name="connsiteX10" fmla="*/ 3627014 w 9696275"/>
                <a:gd name="connsiteY10" fmla="*/ 858477 h 858477"/>
                <a:gd name="connsiteX11" fmla="*/ 0 w 9696275"/>
                <a:gd name="connsiteY11" fmla="*/ 858477 h 858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696275" h="858477">
                  <a:moveTo>
                    <a:pt x="7676696" y="530993"/>
                  </a:moveTo>
                  <a:cubicBezTo>
                    <a:pt x="7847289" y="529316"/>
                    <a:pt x="8017882" y="534146"/>
                    <a:pt x="8188475" y="547368"/>
                  </a:cubicBezTo>
                  <a:cubicBezTo>
                    <a:pt x="8700255" y="588574"/>
                    <a:pt x="9212034" y="706754"/>
                    <a:pt x="9687830" y="855713"/>
                  </a:cubicBezTo>
                  <a:lnTo>
                    <a:pt x="9696275" y="858477"/>
                  </a:lnTo>
                  <a:lnTo>
                    <a:pt x="4572598" y="858477"/>
                  </a:lnTo>
                  <a:lnTo>
                    <a:pt x="4606017" y="856651"/>
                  </a:lnTo>
                  <a:cubicBezTo>
                    <a:pt x="5629577" y="785358"/>
                    <a:pt x="6653137" y="541054"/>
                    <a:pt x="7676696" y="530993"/>
                  </a:cubicBezTo>
                  <a:close/>
                  <a:moveTo>
                    <a:pt x="0" y="0"/>
                  </a:moveTo>
                  <a:lnTo>
                    <a:pt x="682372" y="218742"/>
                  </a:lnTo>
                  <a:cubicBezTo>
                    <a:pt x="1279449" y="413736"/>
                    <a:pt x="2398967" y="768341"/>
                    <a:pt x="3583790" y="856009"/>
                  </a:cubicBezTo>
                  <a:lnTo>
                    <a:pt x="3627014" y="858477"/>
                  </a:lnTo>
                  <a:lnTo>
                    <a:pt x="0" y="858477"/>
                  </a:lnTo>
                  <a:close/>
                </a:path>
              </a:pathLst>
            </a:custGeom>
            <a:solidFill>
              <a:schemeClr val="bg1"/>
            </a:solidFill>
            <a:ln w="8467" cap="flat">
              <a:noFill/>
              <a:prstDash val="solid"/>
              <a:miter/>
            </a:ln>
            <a:effectLst>
              <a:outerShdw blurRad="571500" dist="254000" dir="18900000" sx="95000" sy="95000" algn="bl" rotWithShape="0">
                <a:prstClr val="black">
                  <a:alpha val="10000"/>
                </a:prstClr>
              </a:outerShdw>
            </a:effectLst>
          </p:spPr>
          <p:txBody>
            <a:bodyPr wrap="square" rtlCol="0" anchor="ctr">
              <a:noAutofit/>
            </a:bodyPr>
            <a:lstStyle/>
            <a:p>
              <a:pPr marL="0" indent="0">
                <a:buFont typeface="Arial" panose="020B0604020202020204" pitchFamily="34" charset="0"/>
                <a:buNone/>
              </a:pPr>
              <a:endParaRPr lang="en-US"/>
            </a:p>
          </p:txBody>
        </p:sp>
      </p:grpSp>
      <p:grpSp>
        <p:nvGrpSpPr>
          <p:cNvPr id="30" name="Group 29">
            <a:extLst>
              <a:ext uri="{FF2B5EF4-FFF2-40B4-BE49-F238E27FC236}">
                <a16:creationId xmlns:a16="http://schemas.microsoft.com/office/drawing/2014/main" id="{58248E6C-99AA-E510-38A2-3CD8E19968B0}"/>
              </a:ext>
            </a:extLst>
          </p:cNvPr>
          <p:cNvGrpSpPr/>
          <p:nvPr userDrawn="1"/>
        </p:nvGrpSpPr>
        <p:grpSpPr>
          <a:xfrm>
            <a:off x="6382614" y="1436914"/>
            <a:ext cx="5078970" cy="4814502"/>
            <a:chOff x="6382614" y="1436914"/>
            <a:chExt cx="5078970" cy="4814502"/>
          </a:xfrm>
        </p:grpSpPr>
        <p:sp>
          <p:nvSpPr>
            <p:cNvPr id="31" name="Rectangle: Rounded Corners 30">
              <a:extLst>
                <a:ext uri="{FF2B5EF4-FFF2-40B4-BE49-F238E27FC236}">
                  <a16:creationId xmlns:a16="http://schemas.microsoft.com/office/drawing/2014/main" id="{FCE38734-426D-0ED8-3A79-9F9028F23048}"/>
                </a:ext>
              </a:extLst>
            </p:cNvPr>
            <p:cNvSpPr/>
            <p:nvPr/>
          </p:nvSpPr>
          <p:spPr bwMode="auto">
            <a:xfrm>
              <a:off x="6382614" y="1436914"/>
              <a:ext cx="5078970" cy="4814502"/>
            </a:xfrm>
            <a:prstGeom prst="roundRect">
              <a:avLst>
                <a:gd name="adj" fmla="val 6115"/>
              </a:avLst>
            </a:prstGeom>
            <a:solidFill>
              <a:schemeClr val="bg1"/>
            </a:solidFill>
            <a:ln>
              <a:noFill/>
              <a:headEnd type="none" w="med" len="med"/>
              <a:tailEnd type="none" w="med" len="med"/>
            </a:ln>
            <a:effectLst>
              <a:outerShdw blurRad="444500" dist="381000" dir="8100000" algn="tr"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indent="0" defTabSz="932472" fontAlgn="base">
                <a:spcBef>
                  <a:spcPct val="0"/>
                </a:spcBef>
                <a:spcAft>
                  <a:spcPct val="0"/>
                </a:spcAft>
                <a:buFont typeface="Arial" panose="020B0604020202020204" pitchFamily="34" charset="0"/>
                <a:buNone/>
              </a:pPr>
              <a:endParaRPr lang="en-US" sz="2000" err="1">
                <a:solidFill>
                  <a:srgbClr val="FFFFFF"/>
                </a:solidFill>
                <a:cs typeface="Segoe UI" pitchFamily="34" charset="0"/>
              </a:endParaRPr>
            </a:p>
          </p:txBody>
        </p:sp>
        <p:sp>
          <p:nvSpPr>
            <p:cNvPr id="32" name="Freeform: Shape 31">
              <a:extLst>
                <a:ext uri="{FF2B5EF4-FFF2-40B4-BE49-F238E27FC236}">
                  <a16:creationId xmlns:a16="http://schemas.microsoft.com/office/drawing/2014/main" id="{1CCFDD57-80EA-78F4-6A4C-59036833139C}"/>
                </a:ext>
              </a:extLst>
            </p:cNvPr>
            <p:cNvSpPr/>
            <p:nvPr/>
          </p:nvSpPr>
          <p:spPr>
            <a:xfrm>
              <a:off x="6675486" y="5513378"/>
              <a:ext cx="4786098" cy="738038"/>
            </a:xfrm>
            <a:custGeom>
              <a:avLst/>
              <a:gdLst>
                <a:gd name="connsiteX0" fmla="*/ 3994328 w 4786098"/>
                <a:gd name="connsiteY0" fmla="*/ 828 h 738038"/>
                <a:gd name="connsiteX1" fmla="*/ 4771446 w 4786098"/>
                <a:gd name="connsiteY1" fmla="*/ 43171 h 738038"/>
                <a:gd name="connsiteX2" fmla="*/ 4786098 w 4786098"/>
                <a:gd name="connsiteY2" fmla="*/ 45639 h 738038"/>
                <a:gd name="connsiteX3" fmla="*/ 4786098 w 4786098"/>
                <a:gd name="connsiteY3" fmla="*/ 443631 h 738038"/>
                <a:gd name="connsiteX4" fmla="*/ 4491691 w 4786098"/>
                <a:gd name="connsiteY4" fmla="*/ 738038 h 738038"/>
                <a:gd name="connsiteX5" fmla="*/ 1535 w 4786098"/>
                <a:gd name="connsiteY5" fmla="*/ 738038 h 738038"/>
                <a:gd name="connsiteX6" fmla="*/ 0 w 4786098"/>
                <a:gd name="connsiteY6" fmla="*/ 737883 h 738038"/>
                <a:gd name="connsiteX7" fmla="*/ 108734 w 4786098"/>
                <a:gd name="connsiteY7" fmla="*/ 718355 h 738038"/>
                <a:gd name="connsiteX8" fmla="*/ 3994328 w 4786098"/>
                <a:gd name="connsiteY8" fmla="*/ 828 h 738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86098" h="738038">
                  <a:moveTo>
                    <a:pt x="3994328" y="828"/>
                  </a:moveTo>
                  <a:cubicBezTo>
                    <a:pt x="4253367" y="-3508"/>
                    <a:pt x="4512407" y="8981"/>
                    <a:pt x="4771446" y="43171"/>
                  </a:cubicBezTo>
                  <a:lnTo>
                    <a:pt x="4786098" y="45639"/>
                  </a:lnTo>
                  <a:lnTo>
                    <a:pt x="4786098" y="443631"/>
                  </a:lnTo>
                  <a:cubicBezTo>
                    <a:pt x="4786098" y="606227"/>
                    <a:pt x="4654287" y="738038"/>
                    <a:pt x="4491691" y="738038"/>
                  </a:cubicBezTo>
                  <a:lnTo>
                    <a:pt x="1535" y="738038"/>
                  </a:lnTo>
                  <a:lnTo>
                    <a:pt x="0" y="737883"/>
                  </a:lnTo>
                  <a:lnTo>
                    <a:pt x="108734" y="718355"/>
                  </a:lnTo>
                  <a:cubicBezTo>
                    <a:pt x="1403933" y="464830"/>
                    <a:pt x="2699131" y="22509"/>
                    <a:pt x="3994328" y="828"/>
                  </a:cubicBezTo>
                  <a:close/>
                </a:path>
              </a:pathLst>
            </a:custGeom>
            <a:solidFill>
              <a:schemeClr val="bg1"/>
            </a:solidFill>
            <a:ln>
              <a:noFill/>
              <a:headEnd type="none" w="med" len="med"/>
              <a:tailEnd type="none" w="med" len="med"/>
            </a:ln>
            <a:effectLst>
              <a:outerShdw blurRad="444500" dist="381000" dir="8100000" algn="tr"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indent="0" defTabSz="932472" fontAlgn="base">
                <a:spcBef>
                  <a:spcPct val="0"/>
                </a:spcBef>
                <a:spcAft>
                  <a:spcPct val="0"/>
                </a:spcAft>
                <a:buFont typeface="Arial" panose="020B0604020202020204" pitchFamily="34" charset="0"/>
                <a:buNone/>
              </a:pPr>
              <a:endParaRPr lang="en-US" sz="2000">
                <a:solidFill>
                  <a:srgbClr val="FFFFFF"/>
                </a:solidFill>
                <a:cs typeface="Segoe UI" pitchFamily="34" charset="0"/>
              </a:endParaRPr>
            </a:p>
          </p:txBody>
        </p:sp>
      </p:grpSp>
      <p:sp>
        <p:nvSpPr>
          <p:cNvPr id="37" name="Rectangle: Rounded Corners 36">
            <a:extLst>
              <a:ext uri="{FF2B5EF4-FFF2-40B4-BE49-F238E27FC236}">
                <a16:creationId xmlns:a16="http://schemas.microsoft.com/office/drawing/2014/main" id="{3F8123F8-C840-5D2E-AE49-E34B12896F3E}"/>
              </a:ext>
            </a:extLst>
          </p:cNvPr>
          <p:cNvSpPr/>
          <p:nvPr/>
        </p:nvSpPr>
        <p:spPr bwMode="auto">
          <a:xfrm>
            <a:off x="730416" y="1436914"/>
            <a:ext cx="5078970" cy="4814502"/>
          </a:xfrm>
          <a:prstGeom prst="roundRect">
            <a:avLst>
              <a:gd name="adj" fmla="val 6115"/>
            </a:avLst>
          </a:prstGeom>
          <a:solidFill>
            <a:schemeClr val="bg1"/>
          </a:solidFill>
          <a:ln>
            <a:noFill/>
            <a:headEnd type="none" w="med" len="med"/>
            <a:tailEnd type="none" w="med" len="med"/>
          </a:ln>
          <a:effectLst>
            <a:outerShdw blurRad="444500" dist="381000" dir="8100000" algn="tr"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indent="0" algn="l" defTabSz="932472" fontAlgn="base">
              <a:spcBef>
                <a:spcPct val="0"/>
              </a:spcBef>
              <a:spcAft>
                <a:spcPct val="0"/>
              </a:spcAft>
              <a:buFont typeface="Arial" panose="020B0604020202020204" pitchFamily="34" charset="0"/>
              <a:buNone/>
            </a:pPr>
            <a:endParaRPr lang="en-US" sz="2000" err="1">
              <a:solidFill>
                <a:srgbClr val="FFFFFF"/>
              </a:solidFill>
              <a:ea typeface="Segoe UI" pitchFamily="34" charset="0"/>
              <a:cs typeface="Segoe UI" pitchFamily="34" charset="0"/>
            </a:endParaRPr>
          </a:p>
        </p:txBody>
      </p:sp>
      <p:sp>
        <p:nvSpPr>
          <p:cNvPr id="38" name="Freeform: Shape 37">
            <a:extLst>
              <a:ext uri="{FF2B5EF4-FFF2-40B4-BE49-F238E27FC236}">
                <a16:creationId xmlns:a16="http://schemas.microsoft.com/office/drawing/2014/main" id="{809960D3-6882-8060-F9E5-AD5EE9BB4FE1}"/>
              </a:ext>
            </a:extLst>
          </p:cNvPr>
          <p:cNvSpPr/>
          <p:nvPr/>
        </p:nvSpPr>
        <p:spPr>
          <a:xfrm>
            <a:off x="730417" y="5074771"/>
            <a:ext cx="3122875" cy="1176645"/>
          </a:xfrm>
          <a:custGeom>
            <a:avLst/>
            <a:gdLst>
              <a:gd name="connsiteX0" fmla="*/ 0 w 3122875"/>
              <a:gd name="connsiteY0" fmla="*/ 0 h 1176645"/>
              <a:gd name="connsiteX1" fmla="*/ 4063 w 3122875"/>
              <a:gd name="connsiteY1" fmla="*/ 2144 h 1176645"/>
              <a:gd name="connsiteX2" fmla="*/ 2961517 w 3122875"/>
              <a:gd name="connsiteY2" fmla="*/ 1143684 h 1176645"/>
              <a:gd name="connsiteX3" fmla="*/ 3122875 w 3122875"/>
              <a:gd name="connsiteY3" fmla="*/ 1176645 h 1176645"/>
              <a:gd name="connsiteX4" fmla="*/ 294407 w 3122875"/>
              <a:gd name="connsiteY4" fmla="*/ 1176645 h 1176645"/>
              <a:gd name="connsiteX5" fmla="*/ 0 w 3122875"/>
              <a:gd name="connsiteY5" fmla="*/ 882238 h 1176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22875" h="1176645">
                <a:moveTo>
                  <a:pt x="0" y="0"/>
                </a:moveTo>
                <a:lnTo>
                  <a:pt x="4063" y="2144"/>
                </a:lnTo>
                <a:cubicBezTo>
                  <a:pt x="784977" y="407445"/>
                  <a:pt x="1832267" y="885636"/>
                  <a:pt x="2961517" y="1143684"/>
                </a:cubicBezTo>
                <a:lnTo>
                  <a:pt x="3122875" y="1176645"/>
                </a:lnTo>
                <a:lnTo>
                  <a:pt x="294407" y="1176645"/>
                </a:lnTo>
                <a:cubicBezTo>
                  <a:pt x="131811" y="1176645"/>
                  <a:pt x="0" y="1044834"/>
                  <a:pt x="0" y="882238"/>
                </a:cubicBezTo>
                <a:close/>
              </a:path>
            </a:pathLst>
          </a:custGeom>
          <a:solidFill>
            <a:schemeClr val="bg1">
              <a:alpha val="85000"/>
            </a:schemeClr>
          </a:solidFill>
          <a:ln w="8467" cap="flat">
            <a:noFill/>
            <a:prstDash val="solid"/>
            <a:miter/>
          </a:ln>
          <a:effectLst>
            <a:outerShdw blurRad="317500" dist="254000" dir="18900000" sx="95000" sy="95000" algn="bl" rotWithShape="0">
              <a:prstClr val="black">
                <a:alpha val="5000"/>
              </a:prstClr>
            </a:outerShdw>
          </a:effectLst>
        </p:spPr>
        <p:txBody>
          <a:bodyPr wrap="square" rtlCol="0" anchor="ctr">
            <a:noAutofit/>
          </a:bodyPr>
          <a:lstStyle/>
          <a:p>
            <a:pPr marL="0" indent="0">
              <a:buFont typeface="Arial" panose="020B0604020202020204" pitchFamily="34" charset="0"/>
              <a:buNone/>
            </a:pPr>
            <a:endParaRPr lang="en-US"/>
          </a:p>
        </p:txBody>
      </p:sp>
      <p:sp>
        <p:nvSpPr>
          <p:cNvPr id="41" name="Title 1">
            <a:extLst>
              <a:ext uri="{FF2B5EF4-FFF2-40B4-BE49-F238E27FC236}">
                <a16:creationId xmlns:a16="http://schemas.microsoft.com/office/drawing/2014/main" id="{3A364C66-F2F2-7ED6-AD89-B461860AD712}"/>
              </a:ext>
            </a:extLst>
          </p:cNvPr>
          <p:cNvSpPr>
            <a:spLocks noGrp="1"/>
          </p:cNvSpPr>
          <p:nvPr userDrawn="1">
            <p:ph type="title"/>
          </p:nvPr>
        </p:nvSpPr>
        <p:spPr>
          <a:xfrm>
            <a:off x="588263" y="457200"/>
            <a:ext cx="11018520" cy="553998"/>
          </a:xfrm>
        </p:spPr>
        <p:txBody>
          <a:bodyPr vert="horz" wrap="square" lIns="0" tIns="0" rIns="0" bIns="0" rtlCol="0" anchor="t">
            <a:spAutoFit/>
          </a:bodyPr>
          <a:lstStyle>
            <a:lvl1pPr marL="0" indent="0">
              <a:buFont typeface="Arial" panose="020B0604020202020204" pitchFamily="34" charset="0"/>
              <a:buNone/>
              <a:defRPr lang="en-IN" sz="3600" dirty="0">
                <a:gradFill>
                  <a:gsLst>
                    <a:gs pos="0">
                      <a:schemeClr val="tx2"/>
                    </a:gs>
                    <a:gs pos="100000">
                      <a:schemeClr val="tx2">
                        <a:lumMod val="60000"/>
                        <a:lumOff val="40000"/>
                      </a:schemeClr>
                    </a:gs>
                  </a:gsLst>
                  <a:lin ang="2700000" scaled="1"/>
                </a:gradFill>
              </a:defRPr>
            </a:lvl1pPr>
          </a:lstStyle>
          <a:p>
            <a:pPr marL="0" lvl="0"/>
            <a:r>
              <a:rPr lang="en-US" dirty="0"/>
              <a:t>Click to edit Master title style</a:t>
            </a:r>
            <a:endParaRPr lang="en-IN" dirty="0"/>
          </a:p>
        </p:txBody>
      </p:sp>
      <p:sp>
        <p:nvSpPr>
          <p:cNvPr id="46" name="Picture Placeholder 58">
            <a:extLst>
              <a:ext uri="{FF2B5EF4-FFF2-40B4-BE49-F238E27FC236}">
                <a16:creationId xmlns:a16="http://schemas.microsoft.com/office/drawing/2014/main" id="{6F42540E-2FD6-C490-AF68-0264B1403170}"/>
              </a:ext>
            </a:extLst>
          </p:cNvPr>
          <p:cNvSpPr>
            <a:spLocks noGrp="1"/>
          </p:cNvSpPr>
          <p:nvPr>
            <p:ph type="pic" sz="quarter" idx="22"/>
          </p:nvPr>
        </p:nvSpPr>
        <p:spPr>
          <a:xfrm>
            <a:off x="868326" y="1567440"/>
            <a:ext cx="4803150" cy="3156968"/>
          </a:xfrm>
          <a:prstGeom prst="roundRect">
            <a:avLst>
              <a:gd name="adj" fmla="val 5023"/>
            </a:avLst>
          </a:prstGeom>
          <a:solidFill>
            <a:schemeClr val="bg1">
              <a:alpha val="40000"/>
            </a:schemeClr>
          </a:solidFill>
          <a:ln>
            <a:solidFill>
              <a:schemeClr val="bg1"/>
            </a:solidFill>
          </a:ln>
          <a:effectLst>
            <a:outerShdw blurRad="266700" sx="102000" sy="102000" algn="ctr" rotWithShape="0">
              <a:prstClr val="black">
                <a:alpha val="5000"/>
              </a:prstClr>
            </a:outerShdw>
          </a:effectLst>
        </p:spPr>
        <p:txBody>
          <a:bodyPr bIns="640080" anchor="ctr">
            <a:noAutofit/>
          </a:bodyPr>
          <a:lstStyle>
            <a:lvl1pPr marL="0" indent="0" algn="ctr">
              <a:buFont typeface="Arial" panose="020B0604020202020204" pitchFamily="34" charset="0"/>
              <a:buNone/>
              <a:defRPr sz="2000"/>
            </a:lvl1pPr>
          </a:lstStyle>
          <a:p>
            <a:endParaRPr lang="en-IN"/>
          </a:p>
        </p:txBody>
      </p:sp>
      <p:sp>
        <p:nvSpPr>
          <p:cNvPr id="42" name="Text Placeholder 35">
            <a:extLst>
              <a:ext uri="{FF2B5EF4-FFF2-40B4-BE49-F238E27FC236}">
                <a16:creationId xmlns:a16="http://schemas.microsoft.com/office/drawing/2014/main" id="{B82003D2-4F94-EC37-ADE3-F98824F7CD22}"/>
              </a:ext>
            </a:extLst>
          </p:cNvPr>
          <p:cNvSpPr>
            <a:spLocks noGrp="1"/>
          </p:cNvSpPr>
          <p:nvPr>
            <p:ph type="body" sz="quarter" idx="15" hasCustomPrompt="1"/>
          </p:nvPr>
        </p:nvSpPr>
        <p:spPr>
          <a:xfrm>
            <a:off x="977203" y="4945137"/>
            <a:ext cx="4585398" cy="372431"/>
          </a:xfrm>
          <a:noFill/>
        </p:spPr>
        <p:txBody>
          <a:bodyPr wrap="square" lIns="0" tIns="0" rIns="0" bIns="0" anchor="t">
            <a:noAutofit/>
          </a:bodyPr>
          <a:lstStyle>
            <a:lvl1pPr marL="0" indent="0" algn="ctr">
              <a:buFont typeface="Arial" panose="020B0604020202020204" pitchFamily="34" charset="0"/>
              <a:buNone/>
              <a:defRPr kumimoji="0" lang="en-US" sz="2400" b="0" i="0" u="none" strike="noStrike" cap="none" normalizeH="0" dirty="0" smtClean="0">
                <a:ln>
                  <a:noFill/>
                </a:ln>
                <a:solidFill>
                  <a:schemeClr val="tx2"/>
                </a:solidFill>
                <a:effectLst/>
                <a:uLnTx/>
                <a:uFillTx/>
                <a:latin typeface="+mj-lt"/>
                <a:ea typeface="Segoe UI" pitchFamily="34" charset="0"/>
              </a:defRPr>
            </a:lvl1pPr>
          </a:lstStyle>
          <a:p>
            <a:pPr marL="228600" lvl="0" indent="-228600" defTabSz="932472" fontAlgn="base">
              <a:spcBef>
                <a:spcPct val="0"/>
              </a:spcBef>
              <a:spcAft>
                <a:spcPct val="0"/>
              </a:spcAft>
              <a:buSzTx/>
            </a:pPr>
            <a:r>
              <a:rPr lang="en-US"/>
              <a:t>Click to add text</a:t>
            </a:r>
          </a:p>
        </p:txBody>
      </p:sp>
      <p:sp>
        <p:nvSpPr>
          <p:cNvPr id="43" name="Text Placeholder 35">
            <a:extLst>
              <a:ext uri="{FF2B5EF4-FFF2-40B4-BE49-F238E27FC236}">
                <a16:creationId xmlns:a16="http://schemas.microsoft.com/office/drawing/2014/main" id="{F294D14F-0E98-E60C-3614-5F2987D415B8}"/>
              </a:ext>
            </a:extLst>
          </p:cNvPr>
          <p:cNvSpPr>
            <a:spLocks noGrp="1"/>
          </p:cNvSpPr>
          <p:nvPr>
            <p:ph type="body" sz="quarter" idx="17" hasCustomPrompt="1"/>
          </p:nvPr>
        </p:nvSpPr>
        <p:spPr>
          <a:xfrm>
            <a:off x="977202" y="5418500"/>
            <a:ext cx="4585397" cy="524945"/>
          </a:xfrm>
          <a:noFill/>
        </p:spPr>
        <p:txBody>
          <a:bodyPr wrap="square" lIns="0" tIns="0" rIns="0" bIns="0" anchor="t">
            <a:noAutofit/>
          </a:bodyPr>
          <a:lstStyle>
            <a:lvl1pPr marL="0" indent="0" algn="ctr">
              <a:buFont typeface="Arial" panose="020B0604020202020204" pitchFamily="34" charset="0"/>
              <a:buNone/>
              <a:defRPr kumimoji="0" lang="en-US" sz="1800" b="0" i="0" u="none" strike="noStrike" cap="none" normalizeH="0" dirty="0" smtClean="0">
                <a:ln>
                  <a:noFill/>
                </a:ln>
                <a:effectLst/>
                <a:uLnTx/>
                <a:uFillTx/>
                <a:ea typeface="Segoe UI" pitchFamily="34" charset="0"/>
              </a:defRPr>
            </a:lvl1pPr>
          </a:lstStyle>
          <a:p>
            <a:pPr marL="228600" lvl="0" indent="-228600" defTabSz="932472" fontAlgn="base">
              <a:spcBef>
                <a:spcPct val="0"/>
              </a:spcBef>
              <a:spcAft>
                <a:spcPct val="0"/>
              </a:spcAft>
              <a:buSzTx/>
            </a:pPr>
            <a:r>
              <a:rPr lang="en-US"/>
              <a:t>Click to add text</a:t>
            </a:r>
          </a:p>
        </p:txBody>
      </p:sp>
      <p:sp>
        <p:nvSpPr>
          <p:cNvPr id="47" name="Picture Placeholder 58">
            <a:extLst>
              <a:ext uri="{FF2B5EF4-FFF2-40B4-BE49-F238E27FC236}">
                <a16:creationId xmlns:a16="http://schemas.microsoft.com/office/drawing/2014/main" id="{21AAEE46-56E1-C4CA-4F97-0165AA54E121}"/>
              </a:ext>
            </a:extLst>
          </p:cNvPr>
          <p:cNvSpPr>
            <a:spLocks noGrp="1"/>
          </p:cNvSpPr>
          <p:nvPr>
            <p:ph type="pic" sz="quarter" idx="23"/>
          </p:nvPr>
        </p:nvSpPr>
        <p:spPr>
          <a:xfrm>
            <a:off x="6520524" y="1567440"/>
            <a:ext cx="4803150" cy="3156968"/>
          </a:xfrm>
          <a:prstGeom prst="roundRect">
            <a:avLst>
              <a:gd name="adj" fmla="val 5023"/>
            </a:avLst>
          </a:prstGeom>
          <a:solidFill>
            <a:schemeClr val="bg1">
              <a:alpha val="40000"/>
            </a:schemeClr>
          </a:solidFill>
          <a:ln>
            <a:solidFill>
              <a:schemeClr val="bg1"/>
            </a:solidFill>
          </a:ln>
          <a:effectLst>
            <a:outerShdw blurRad="266700" sx="102000" sy="102000" algn="ctr" rotWithShape="0">
              <a:prstClr val="black">
                <a:alpha val="5000"/>
              </a:prstClr>
            </a:outerShdw>
          </a:effectLst>
        </p:spPr>
        <p:txBody>
          <a:bodyPr bIns="640080" anchor="ctr">
            <a:noAutofit/>
          </a:bodyPr>
          <a:lstStyle>
            <a:lvl1pPr marL="0" indent="0" algn="ctr">
              <a:buFont typeface="Arial" panose="020B0604020202020204" pitchFamily="34" charset="0"/>
              <a:buNone/>
              <a:defRPr sz="2000"/>
            </a:lvl1pPr>
          </a:lstStyle>
          <a:p>
            <a:endParaRPr lang="en-IN"/>
          </a:p>
        </p:txBody>
      </p:sp>
      <p:sp>
        <p:nvSpPr>
          <p:cNvPr id="44" name="Text Placeholder 35">
            <a:extLst>
              <a:ext uri="{FF2B5EF4-FFF2-40B4-BE49-F238E27FC236}">
                <a16:creationId xmlns:a16="http://schemas.microsoft.com/office/drawing/2014/main" id="{7701A668-AB3D-F9C3-BB8D-8DCD15F95434}"/>
              </a:ext>
            </a:extLst>
          </p:cNvPr>
          <p:cNvSpPr>
            <a:spLocks noGrp="1"/>
          </p:cNvSpPr>
          <p:nvPr>
            <p:ph type="body" sz="quarter" idx="18" hasCustomPrompt="1"/>
          </p:nvPr>
        </p:nvSpPr>
        <p:spPr>
          <a:xfrm>
            <a:off x="6629400" y="4945137"/>
            <a:ext cx="4585398" cy="372431"/>
          </a:xfrm>
          <a:noFill/>
        </p:spPr>
        <p:txBody>
          <a:bodyPr wrap="square" lIns="0" tIns="0" rIns="0" bIns="0" anchor="t">
            <a:noAutofit/>
          </a:bodyPr>
          <a:lstStyle>
            <a:lvl1pPr marL="0" indent="0" algn="ctr">
              <a:buFont typeface="Arial" panose="020B0604020202020204" pitchFamily="34" charset="0"/>
              <a:buNone/>
              <a:defRPr kumimoji="0" lang="en-US" sz="2400" b="0" i="0" u="none" strike="noStrike" cap="none" normalizeH="0" dirty="0" smtClean="0">
                <a:ln>
                  <a:noFill/>
                </a:ln>
                <a:solidFill>
                  <a:schemeClr val="tx2"/>
                </a:solidFill>
                <a:effectLst/>
                <a:uLnTx/>
                <a:uFillTx/>
                <a:latin typeface="+mj-lt"/>
                <a:ea typeface="Segoe UI" pitchFamily="34" charset="0"/>
              </a:defRPr>
            </a:lvl1pPr>
          </a:lstStyle>
          <a:p>
            <a:pPr marL="228600" lvl="0" indent="-228600" defTabSz="932472" fontAlgn="base">
              <a:spcBef>
                <a:spcPct val="0"/>
              </a:spcBef>
              <a:spcAft>
                <a:spcPct val="0"/>
              </a:spcAft>
              <a:buSzTx/>
            </a:pPr>
            <a:r>
              <a:rPr lang="en-US"/>
              <a:t>Click to add text</a:t>
            </a:r>
          </a:p>
        </p:txBody>
      </p:sp>
      <p:sp>
        <p:nvSpPr>
          <p:cNvPr id="45" name="Text Placeholder 35">
            <a:extLst>
              <a:ext uri="{FF2B5EF4-FFF2-40B4-BE49-F238E27FC236}">
                <a16:creationId xmlns:a16="http://schemas.microsoft.com/office/drawing/2014/main" id="{CE5E7A5E-5F91-2C48-0FC9-3170F3EF23D0}"/>
              </a:ext>
            </a:extLst>
          </p:cNvPr>
          <p:cNvSpPr>
            <a:spLocks noGrp="1"/>
          </p:cNvSpPr>
          <p:nvPr>
            <p:ph type="body" sz="quarter" idx="19" hasCustomPrompt="1"/>
          </p:nvPr>
        </p:nvSpPr>
        <p:spPr>
          <a:xfrm>
            <a:off x="6629401" y="5418500"/>
            <a:ext cx="4585397" cy="524945"/>
          </a:xfrm>
          <a:noFill/>
        </p:spPr>
        <p:txBody>
          <a:bodyPr wrap="square" lIns="0" tIns="0" rIns="0" bIns="0" anchor="t">
            <a:noAutofit/>
          </a:bodyPr>
          <a:lstStyle>
            <a:lvl1pPr marL="0" indent="0" algn="ctr">
              <a:buFont typeface="Arial" panose="020B0604020202020204" pitchFamily="34" charset="0"/>
              <a:buNone/>
              <a:defRPr kumimoji="0" lang="en-US" sz="1800" b="0" i="0" u="none" strike="noStrike" cap="none" normalizeH="0" dirty="0" smtClean="0">
                <a:ln>
                  <a:noFill/>
                </a:ln>
                <a:effectLst/>
                <a:uLnTx/>
                <a:uFillTx/>
                <a:ea typeface="Segoe UI" pitchFamily="34" charset="0"/>
              </a:defRPr>
            </a:lvl1pPr>
          </a:lstStyle>
          <a:p>
            <a:pPr marL="228600" lvl="0" indent="-228600" defTabSz="932472" fontAlgn="base">
              <a:spcBef>
                <a:spcPct val="0"/>
              </a:spcBef>
              <a:spcAft>
                <a:spcPct val="0"/>
              </a:spcAft>
              <a:buSzTx/>
            </a:pPr>
            <a:r>
              <a:rPr lang="en-US"/>
              <a:t>Click to add text</a:t>
            </a:r>
          </a:p>
        </p:txBody>
      </p:sp>
    </p:spTree>
    <p:extLst>
      <p:ext uri="{BB962C8B-B14F-4D97-AF65-F5344CB8AC3E}">
        <p14:creationId xmlns:p14="http://schemas.microsoft.com/office/powerpoint/2010/main" val="2977005444"/>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2_Custom Layout">
    <p:spTree>
      <p:nvGrpSpPr>
        <p:cNvPr id="1" name=""/>
        <p:cNvGrpSpPr/>
        <p:nvPr/>
      </p:nvGrpSpPr>
      <p:grpSpPr>
        <a:xfrm>
          <a:off x="0" y="0"/>
          <a:ext cx="0" cy="0"/>
          <a:chOff x="0" y="0"/>
          <a:chExt cx="0" cy="0"/>
        </a:xfrm>
      </p:grpSpPr>
      <p:pic>
        <p:nvPicPr>
          <p:cNvPr id="3" name="Picture 2" descr="A picture containing white, design, black and white, art&#10;&#10;Description automatically generated">
            <a:extLst>
              <a:ext uri="{FF2B5EF4-FFF2-40B4-BE49-F238E27FC236}">
                <a16:creationId xmlns:a16="http://schemas.microsoft.com/office/drawing/2014/main" id="{F50B5935-AC7E-A175-797B-F54CF6F350E8}"/>
              </a:ext>
            </a:extLst>
          </p:cNvPr>
          <p:cNvPicPr>
            <a:picLocks noChangeAspect="1"/>
          </p:cNvPicPr>
          <p:nvPr userDrawn="1"/>
        </p:nvPicPr>
        <p:blipFill>
          <a:blip r:embed="rId2" cstate="print">
            <a:alphaModFix amt="50000"/>
            <a:extLst>
              <a:ext uri="{28A0092B-C50C-407E-A947-70E740481C1C}">
                <a14:useLocalDpi xmlns:a14="http://schemas.microsoft.com/office/drawing/2010/main"/>
              </a:ext>
            </a:extLst>
          </a:blip>
          <a:stretch>
            <a:fillRect/>
          </a:stretch>
        </p:blipFill>
        <p:spPr>
          <a:xfrm>
            <a:off x="0" y="0"/>
            <a:ext cx="12192000" cy="6858000"/>
          </a:xfrm>
          <a:prstGeom prst="rect">
            <a:avLst/>
          </a:prstGeom>
        </p:spPr>
      </p:pic>
      <p:grpSp>
        <p:nvGrpSpPr>
          <p:cNvPr id="4" name="Group 3">
            <a:extLst>
              <a:ext uri="{FF2B5EF4-FFF2-40B4-BE49-F238E27FC236}">
                <a16:creationId xmlns:a16="http://schemas.microsoft.com/office/drawing/2014/main" id="{E60E652F-1C98-96F6-5DCE-F6DDDE7AA303}"/>
              </a:ext>
            </a:extLst>
          </p:cNvPr>
          <p:cNvGrpSpPr/>
          <p:nvPr userDrawn="1"/>
        </p:nvGrpSpPr>
        <p:grpSpPr>
          <a:xfrm>
            <a:off x="9486900" y="0"/>
            <a:ext cx="2705100" cy="694583"/>
            <a:chOff x="9486900" y="0"/>
            <a:chExt cx="2705100" cy="694583"/>
          </a:xfrm>
        </p:grpSpPr>
        <p:sp>
          <p:nvSpPr>
            <p:cNvPr id="5" name="Freeform: Shape 4">
              <a:extLst>
                <a:ext uri="{FF2B5EF4-FFF2-40B4-BE49-F238E27FC236}">
                  <a16:creationId xmlns:a16="http://schemas.microsoft.com/office/drawing/2014/main" id="{0FAEB3FB-76B9-0A13-8EF3-E40B0BA884AE}"/>
                </a:ext>
              </a:extLst>
            </p:cNvPr>
            <p:cNvSpPr/>
            <p:nvPr/>
          </p:nvSpPr>
          <p:spPr>
            <a:xfrm>
              <a:off x="9486900" y="0"/>
              <a:ext cx="2705100" cy="694583"/>
            </a:xfrm>
            <a:custGeom>
              <a:avLst/>
              <a:gdLst>
                <a:gd name="connsiteX0" fmla="*/ 0 w 6378217"/>
                <a:gd name="connsiteY0" fmla="*/ 0 h 1637721"/>
                <a:gd name="connsiteX1" fmla="*/ 4167423 w 6378217"/>
                <a:gd name="connsiteY1" fmla="*/ 1631982 h 1637721"/>
                <a:gd name="connsiteX2" fmla="*/ 6378218 w 6378217"/>
                <a:gd name="connsiteY2" fmla="*/ 1175323 h 1637721"/>
                <a:gd name="connsiteX3" fmla="*/ 6378218 w 6378217"/>
                <a:gd name="connsiteY3" fmla="*/ 0 h 1637721"/>
                <a:gd name="connsiteX4" fmla="*/ 0 w 6378217"/>
                <a:gd name="connsiteY4" fmla="*/ 0 h 1637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78217" h="1637721">
                  <a:moveTo>
                    <a:pt x="0" y="0"/>
                  </a:moveTo>
                  <a:cubicBezTo>
                    <a:pt x="1476490" y="225815"/>
                    <a:pt x="2722373" y="1559284"/>
                    <a:pt x="4167423" y="1631982"/>
                  </a:cubicBezTo>
                  <a:cubicBezTo>
                    <a:pt x="5475750" y="1697830"/>
                    <a:pt x="6378218" y="1175323"/>
                    <a:pt x="6378218" y="1175323"/>
                  </a:cubicBezTo>
                  <a:lnTo>
                    <a:pt x="6378218" y="0"/>
                  </a:lnTo>
                  <a:lnTo>
                    <a:pt x="0" y="0"/>
                  </a:lnTo>
                  <a:close/>
                </a:path>
              </a:pathLst>
            </a:custGeom>
            <a:solidFill>
              <a:schemeClr val="bg1"/>
            </a:solidFill>
            <a:ln w="8467" cap="flat">
              <a:noFill/>
              <a:prstDash val="solid"/>
              <a:miter/>
            </a:ln>
            <a:effectLst>
              <a:outerShdw blurRad="1270000" dir="18900000" sx="90000" sy="90000" algn="bl" rotWithShape="0">
                <a:prstClr val="black">
                  <a:alpha val="5000"/>
                </a:prstClr>
              </a:outerShdw>
            </a:effectLst>
          </p:spPr>
          <p:txBody>
            <a:bodyPr rtlCol="0" anchor="ctr"/>
            <a:lstStyle/>
            <a:p>
              <a:pPr marL="0" indent="0">
                <a:buFont typeface="Arial" panose="020B0604020202020204" pitchFamily="34" charset="0"/>
                <a:buNone/>
              </a:pPr>
              <a:endParaRPr lang="en-US"/>
            </a:p>
          </p:txBody>
        </p:sp>
        <p:sp>
          <p:nvSpPr>
            <p:cNvPr id="6" name="Freeform: Shape 5">
              <a:extLst>
                <a:ext uri="{FF2B5EF4-FFF2-40B4-BE49-F238E27FC236}">
                  <a16:creationId xmlns:a16="http://schemas.microsoft.com/office/drawing/2014/main" id="{548B6DD0-8190-A70E-BC25-66318D523606}"/>
                </a:ext>
              </a:extLst>
            </p:cNvPr>
            <p:cNvSpPr/>
            <p:nvPr/>
          </p:nvSpPr>
          <p:spPr>
            <a:xfrm>
              <a:off x="9486900" y="0"/>
              <a:ext cx="2705100" cy="431371"/>
            </a:xfrm>
            <a:custGeom>
              <a:avLst/>
              <a:gdLst>
                <a:gd name="connsiteX0" fmla="*/ 0 w 6378217"/>
                <a:gd name="connsiteY0" fmla="*/ 0 h 1017107"/>
                <a:gd name="connsiteX1" fmla="*/ 4094765 w 6378217"/>
                <a:gd name="connsiteY1" fmla="*/ 1012782 h 1017107"/>
                <a:gd name="connsiteX2" fmla="*/ 6378218 w 6378217"/>
                <a:gd name="connsiteY2" fmla="*/ 697085 h 1017107"/>
                <a:gd name="connsiteX3" fmla="*/ 6378218 w 6378217"/>
                <a:gd name="connsiteY3" fmla="*/ 0 h 1017107"/>
                <a:gd name="connsiteX4" fmla="*/ 0 w 6378217"/>
                <a:gd name="connsiteY4" fmla="*/ 0 h 1017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78217" h="1017107">
                  <a:moveTo>
                    <a:pt x="0" y="0"/>
                  </a:moveTo>
                  <a:cubicBezTo>
                    <a:pt x="1666233" y="157275"/>
                    <a:pt x="2855732" y="967604"/>
                    <a:pt x="4094765" y="1012782"/>
                  </a:cubicBezTo>
                  <a:cubicBezTo>
                    <a:pt x="5403922" y="1060535"/>
                    <a:pt x="6378218" y="697085"/>
                    <a:pt x="6378218" y="697085"/>
                  </a:cubicBezTo>
                  <a:lnTo>
                    <a:pt x="6378218" y="0"/>
                  </a:lnTo>
                  <a:lnTo>
                    <a:pt x="0" y="0"/>
                  </a:lnTo>
                  <a:close/>
                </a:path>
              </a:pathLst>
            </a:custGeom>
            <a:solidFill>
              <a:schemeClr val="bg1"/>
            </a:solidFill>
            <a:ln w="8467" cap="flat">
              <a:noFill/>
              <a:prstDash val="solid"/>
              <a:miter/>
            </a:ln>
            <a:effectLst>
              <a:outerShdw blurRad="1270000" dir="18900000" sx="90000" sy="90000" algn="bl" rotWithShape="0">
                <a:prstClr val="black">
                  <a:alpha val="22000"/>
                </a:prstClr>
              </a:outerShdw>
            </a:effectLst>
          </p:spPr>
          <p:txBody>
            <a:bodyPr rtlCol="0" anchor="ctr"/>
            <a:lstStyle/>
            <a:p>
              <a:pPr marL="0" indent="0">
                <a:buFont typeface="Arial" panose="020B0604020202020204" pitchFamily="34" charset="0"/>
                <a:buNone/>
              </a:pPr>
              <a:endParaRPr lang="en-US"/>
            </a:p>
          </p:txBody>
        </p:sp>
      </p:grpSp>
      <p:grpSp>
        <p:nvGrpSpPr>
          <p:cNvPr id="8" name="Group 7">
            <a:extLst>
              <a:ext uri="{FF2B5EF4-FFF2-40B4-BE49-F238E27FC236}">
                <a16:creationId xmlns:a16="http://schemas.microsoft.com/office/drawing/2014/main" id="{668CA5FA-8599-21A9-AF56-38279B7E04AA}"/>
              </a:ext>
            </a:extLst>
          </p:cNvPr>
          <p:cNvGrpSpPr/>
          <p:nvPr userDrawn="1"/>
        </p:nvGrpSpPr>
        <p:grpSpPr>
          <a:xfrm>
            <a:off x="0" y="4679915"/>
            <a:ext cx="12192000" cy="2178087"/>
            <a:chOff x="0" y="4679915"/>
            <a:chExt cx="12192000" cy="2178087"/>
          </a:xfrm>
        </p:grpSpPr>
        <p:sp>
          <p:nvSpPr>
            <p:cNvPr id="9" name="Freeform: Shape 8">
              <a:extLst>
                <a:ext uri="{FF2B5EF4-FFF2-40B4-BE49-F238E27FC236}">
                  <a16:creationId xmlns:a16="http://schemas.microsoft.com/office/drawing/2014/main" id="{47B2C48C-5C3C-AFCA-1B9C-EA917C028F63}"/>
                </a:ext>
              </a:extLst>
            </p:cNvPr>
            <p:cNvSpPr/>
            <p:nvPr/>
          </p:nvSpPr>
          <p:spPr>
            <a:xfrm>
              <a:off x="0" y="4679915"/>
              <a:ext cx="12192000" cy="2178087"/>
            </a:xfrm>
            <a:custGeom>
              <a:avLst/>
              <a:gdLst>
                <a:gd name="connsiteX0" fmla="*/ 0 w 12192000"/>
                <a:gd name="connsiteY0" fmla="*/ 0 h 2178087"/>
                <a:gd name="connsiteX1" fmla="*/ 49187 w 12192000"/>
                <a:gd name="connsiteY1" fmla="*/ 26851 h 2178087"/>
                <a:gd name="connsiteX2" fmla="*/ 5229981 w 12192000"/>
                <a:gd name="connsiteY2" fmla="*/ 1726424 h 2178087"/>
                <a:gd name="connsiteX3" fmla="*/ 11446932 w 12192000"/>
                <a:gd name="connsiteY3" fmla="*/ 876636 h 2178087"/>
                <a:gd name="connsiteX4" fmla="*/ 12028917 w 12192000"/>
                <a:gd name="connsiteY4" fmla="*/ 992007 h 2178087"/>
                <a:gd name="connsiteX5" fmla="*/ 12192000 w 12192000"/>
                <a:gd name="connsiteY5" fmla="*/ 1038316 h 2178087"/>
                <a:gd name="connsiteX6" fmla="*/ 12192000 w 12192000"/>
                <a:gd name="connsiteY6" fmla="*/ 2178087 h 2178087"/>
                <a:gd name="connsiteX7" fmla="*/ 0 w 12192000"/>
                <a:gd name="connsiteY7" fmla="*/ 2178087 h 2178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2178087">
                  <a:moveTo>
                    <a:pt x="0" y="0"/>
                  </a:moveTo>
                  <a:lnTo>
                    <a:pt x="49187" y="26851"/>
                  </a:lnTo>
                  <a:cubicBezTo>
                    <a:pt x="1085347" y="603113"/>
                    <a:pt x="3157664" y="1718458"/>
                    <a:pt x="5229981" y="1726424"/>
                  </a:cubicBezTo>
                  <a:cubicBezTo>
                    <a:pt x="7302300" y="1718458"/>
                    <a:pt x="9374617" y="603113"/>
                    <a:pt x="11446932" y="876636"/>
                  </a:cubicBezTo>
                  <a:cubicBezTo>
                    <a:pt x="11641212" y="903275"/>
                    <a:pt x="11835492" y="942354"/>
                    <a:pt x="12028917" y="992007"/>
                  </a:cubicBezTo>
                  <a:lnTo>
                    <a:pt x="12192000" y="1038316"/>
                  </a:lnTo>
                  <a:lnTo>
                    <a:pt x="12192000" y="2178087"/>
                  </a:lnTo>
                  <a:lnTo>
                    <a:pt x="0" y="2178087"/>
                  </a:lnTo>
                  <a:close/>
                </a:path>
              </a:pathLst>
            </a:custGeom>
            <a:solidFill>
              <a:schemeClr val="bg1"/>
            </a:solidFill>
            <a:ln w="8467" cap="flat">
              <a:noFill/>
              <a:prstDash val="solid"/>
              <a:miter/>
            </a:ln>
            <a:effectLst>
              <a:outerShdw blurRad="317500" dist="254000" dir="18900000" sx="95000" sy="95000" algn="bl" rotWithShape="0">
                <a:prstClr val="black">
                  <a:alpha val="5000"/>
                </a:prstClr>
              </a:outerShdw>
            </a:effectLst>
          </p:spPr>
          <p:txBody>
            <a:bodyPr rtlCol="0" anchor="ctr"/>
            <a:lstStyle/>
            <a:p>
              <a:pPr marL="0" indent="0">
                <a:buFont typeface="Arial" panose="020B0604020202020204" pitchFamily="34" charset="0"/>
                <a:buNone/>
              </a:pPr>
              <a:endParaRPr lang="en-US"/>
            </a:p>
          </p:txBody>
        </p:sp>
        <p:sp>
          <p:nvSpPr>
            <p:cNvPr id="10" name="Freeform: Shape 9">
              <a:extLst>
                <a:ext uri="{FF2B5EF4-FFF2-40B4-BE49-F238E27FC236}">
                  <a16:creationId xmlns:a16="http://schemas.microsoft.com/office/drawing/2014/main" id="{294499CE-7659-5301-58F2-024394B18340}"/>
                </a:ext>
              </a:extLst>
            </p:cNvPr>
            <p:cNvSpPr/>
            <p:nvPr/>
          </p:nvSpPr>
          <p:spPr>
            <a:xfrm>
              <a:off x="0" y="5999523"/>
              <a:ext cx="9696275" cy="858477"/>
            </a:xfrm>
            <a:custGeom>
              <a:avLst/>
              <a:gdLst>
                <a:gd name="connsiteX0" fmla="*/ 7676696 w 9696275"/>
                <a:gd name="connsiteY0" fmla="*/ 530993 h 858477"/>
                <a:gd name="connsiteX1" fmla="*/ 8188475 w 9696275"/>
                <a:gd name="connsiteY1" fmla="*/ 547368 h 858477"/>
                <a:gd name="connsiteX2" fmla="*/ 9687830 w 9696275"/>
                <a:gd name="connsiteY2" fmla="*/ 855713 h 858477"/>
                <a:gd name="connsiteX3" fmla="*/ 9696275 w 9696275"/>
                <a:gd name="connsiteY3" fmla="*/ 858477 h 858477"/>
                <a:gd name="connsiteX4" fmla="*/ 4572598 w 9696275"/>
                <a:gd name="connsiteY4" fmla="*/ 858477 h 858477"/>
                <a:gd name="connsiteX5" fmla="*/ 4606017 w 9696275"/>
                <a:gd name="connsiteY5" fmla="*/ 856651 h 858477"/>
                <a:gd name="connsiteX6" fmla="*/ 7676696 w 9696275"/>
                <a:gd name="connsiteY6" fmla="*/ 530993 h 858477"/>
                <a:gd name="connsiteX7" fmla="*/ 0 w 9696275"/>
                <a:gd name="connsiteY7" fmla="*/ 0 h 858477"/>
                <a:gd name="connsiteX8" fmla="*/ 682372 w 9696275"/>
                <a:gd name="connsiteY8" fmla="*/ 218742 h 858477"/>
                <a:gd name="connsiteX9" fmla="*/ 3583790 w 9696275"/>
                <a:gd name="connsiteY9" fmla="*/ 856009 h 858477"/>
                <a:gd name="connsiteX10" fmla="*/ 3627014 w 9696275"/>
                <a:gd name="connsiteY10" fmla="*/ 858477 h 858477"/>
                <a:gd name="connsiteX11" fmla="*/ 0 w 9696275"/>
                <a:gd name="connsiteY11" fmla="*/ 858477 h 858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696275" h="858477">
                  <a:moveTo>
                    <a:pt x="7676696" y="530993"/>
                  </a:moveTo>
                  <a:cubicBezTo>
                    <a:pt x="7847289" y="529316"/>
                    <a:pt x="8017882" y="534146"/>
                    <a:pt x="8188475" y="547368"/>
                  </a:cubicBezTo>
                  <a:cubicBezTo>
                    <a:pt x="8700255" y="588574"/>
                    <a:pt x="9212034" y="706754"/>
                    <a:pt x="9687830" y="855713"/>
                  </a:cubicBezTo>
                  <a:lnTo>
                    <a:pt x="9696275" y="858477"/>
                  </a:lnTo>
                  <a:lnTo>
                    <a:pt x="4572598" y="858477"/>
                  </a:lnTo>
                  <a:lnTo>
                    <a:pt x="4606017" y="856651"/>
                  </a:lnTo>
                  <a:cubicBezTo>
                    <a:pt x="5629577" y="785358"/>
                    <a:pt x="6653137" y="541054"/>
                    <a:pt x="7676696" y="530993"/>
                  </a:cubicBezTo>
                  <a:close/>
                  <a:moveTo>
                    <a:pt x="0" y="0"/>
                  </a:moveTo>
                  <a:lnTo>
                    <a:pt x="682372" y="218742"/>
                  </a:lnTo>
                  <a:cubicBezTo>
                    <a:pt x="1279449" y="413736"/>
                    <a:pt x="2398967" y="768341"/>
                    <a:pt x="3583790" y="856009"/>
                  </a:cubicBezTo>
                  <a:lnTo>
                    <a:pt x="3627014" y="858477"/>
                  </a:lnTo>
                  <a:lnTo>
                    <a:pt x="0" y="858477"/>
                  </a:lnTo>
                  <a:close/>
                </a:path>
              </a:pathLst>
            </a:custGeom>
            <a:solidFill>
              <a:schemeClr val="bg1"/>
            </a:solidFill>
            <a:ln w="8467" cap="flat">
              <a:noFill/>
              <a:prstDash val="solid"/>
              <a:miter/>
            </a:ln>
            <a:effectLst>
              <a:outerShdw blurRad="571500" dist="254000" dir="18900000" sx="95000" sy="95000" algn="bl" rotWithShape="0">
                <a:prstClr val="black">
                  <a:alpha val="10000"/>
                </a:prstClr>
              </a:outerShdw>
            </a:effectLst>
          </p:spPr>
          <p:txBody>
            <a:bodyPr wrap="square" rtlCol="0" anchor="ctr">
              <a:noAutofit/>
            </a:bodyPr>
            <a:lstStyle/>
            <a:p>
              <a:pPr marL="0" indent="0">
                <a:buFont typeface="Arial" panose="020B0604020202020204" pitchFamily="34" charset="0"/>
                <a:buNone/>
              </a:pPr>
              <a:endParaRPr lang="en-US"/>
            </a:p>
          </p:txBody>
        </p:sp>
      </p:grpSp>
      <p:sp>
        <p:nvSpPr>
          <p:cNvPr id="14" name="Title 1">
            <a:extLst>
              <a:ext uri="{FF2B5EF4-FFF2-40B4-BE49-F238E27FC236}">
                <a16:creationId xmlns:a16="http://schemas.microsoft.com/office/drawing/2014/main" id="{A2BDFBE3-3EB5-E673-EB34-F138016BAD44}"/>
              </a:ext>
            </a:extLst>
          </p:cNvPr>
          <p:cNvSpPr>
            <a:spLocks noGrp="1"/>
          </p:cNvSpPr>
          <p:nvPr>
            <p:ph type="title" hasCustomPrompt="1"/>
          </p:nvPr>
        </p:nvSpPr>
        <p:spPr>
          <a:xfrm>
            <a:off x="588263" y="2813445"/>
            <a:ext cx="4956194" cy="1107996"/>
          </a:xfrm>
        </p:spPr>
        <p:txBody>
          <a:bodyPr vert="horz" wrap="square" lIns="0" tIns="0" rIns="0" bIns="0" rtlCol="0" anchor="t">
            <a:spAutoFit/>
          </a:bodyPr>
          <a:lstStyle>
            <a:lvl1pPr marL="0" indent="0">
              <a:buFont typeface="Arial" panose="020B0604020202020204" pitchFamily="34" charset="0"/>
              <a:buNone/>
              <a:defRPr lang="en-IN" sz="3600" dirty="0">
                <a:gradFill>
                  <a:gsLst>
                    <a:gs pos="0">
                      <a:schemeClr val="tx2"/>
                    </a:gs>
                    <a:gs pos="100000">
                      <a:schemeClr val="tx2">
                        <a:lumMod val="60000"/>
                        <a:lumOff val="40000"/>
                      </a:schemeClr>
                    </a:gs>
                  </a:gsLst>
                  <a:lin ang="2700000" scaled="1"/>
                </a:gradFill>
              </a:defRPr>
            </a:lvl1pPr>
          </a:lstStyle>
          <a:p>
            <a:pPr marL="0" lvl="0"/>
            <a:r>
              <a:rPr lang="en-US" dirty="0"/>
              <a:t>Click to edit Master </a:t>
            </a:r>
            <a:br>
              <a:rPr lang="en-US" dirty="0"/>
            </a:br>
            <a:r>
              <a:rPr lang="en-US" dirty="0"/>
              <a:t>title style</a:t>
            </a:r>
            <a:endParaRPr lang="en-IN" dirty="0"/>
          </a:p>
        </p:txBody>
      </p:sp>
      <p:sp>
        <p:nvSpPr>
          <p:cNvPr id="13" name="Picture Placeholder 58">
            <a:extLst>
              <a:ext uri="{FF2B5EF4-FFF2-40B4-BE49-F238E27FC236}">
                <a16:creationId xmlns:a16="http://schemas.microsoft.com/office/drawing/2014/main" id="{DE3E332F-F429-153C-AF0F-1F8899F9BF4F}"/>
              </a:ext>
            </a:extLst>
          </p:cNvPr>
          <p:cNvSpPr>
            <a:spLocks noGrp="1"/>
          </p:cNvSpPr>
          <p:nvPr>
            <p:ph type="pic" sz="quarter" idx="22"/>
          </p:nvPr>
        </p:nvSpPr>
        <p:spPr>
          <a:xfrm>
            <a:off x="5919788" y="585786"/>
            <a:ext cx="5686424" cy="5686424"/>
          </a:xfrm>
          <a:prstGeom prst="roundRect">
            <a:avLst>
              <a:gd name="adj" fmla="val 5988"/>
            </a:avLst>
          </a:prstGeom>
          <a:solidFill>
            <a:schemeClr val="bg1">
              <a:alpha val="40000"/>
            </a:schemeClr>
          </a:solidFill>
          <a:ln>
            <a:solidFill>
              <a:schemeClr val="bg1"/>
            </a:solidFill>
          </a:ln>
          <a:effectLst>
            <a:outerShdw blurRad="266700" sx="102000" sy="102000" algn="ctr" rotWithShape="0">
              <a:prstClr val="black">
                <a:alpha val="5000"/>
              </a:prstClr>
            </a:outerShdw>
          </a:effectLst>
        </p:spPr>
        <p:txBody>
          <a:bodyPr bIns="640080" anchor="ctr">
            <a:noAutofit/>
          </a:bodyPr>
          <a:lstStyle>
            <a:lvl1pPr marL="0" indent="0" algn="ctr">
              <a:buFont typeface="Arial" panose="020B0604020202020204" pitchFamily="34" charset="0"/>
              <a:buNone/>
              <a:defRPr sz="2000"/>
            </a:lvl1pPr>
          </a:lstStyle>
          <a:p>
            <a:endParaRPr lang="en-IN"/>
          </a:p>
        </p:txBody>
      </p:sp>
    </p:spTree>
    <p:extLst>
      <p:ext uri="{BB962C8B-B14F-4D97-AF65-F5344CB8AC3E}">
        <p14:creationId xmlns:p14="http://schemas.microsoft.com/office/powerpoint/2010/main" val="6943967"/>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3_Custom Layout">
    <p:spTree>
      <p:nvGrpSpPr>
        <p:cNvPr id="1" name=""/>
        <p:cNvGrpSpPr/>
        <p:nvPr/>
      </p:nvGrpSpPr>
      <p:grpSpPr>
        <a:xfrm>
          <a:off x="0" y="0"/>
          <a:ext cx="0" cy="0"/>
          <a:chOff x="0" y="0"/>
          <a:chExt cx="0" cy="0"/>
        </a:xfrm>
      </p:grpSpPr>
      <p:pic>
        <p:nvPicPr>
          <p:cNvPr id="3" name="Picture 2" descr="A picture containing white, design, black and white, art&#10;&#10;Description automatically generated">
            <a:extLst>
              <a:ext uri="{FF2B5EF4-FFF2-40B4-BE49-F238E27FC236}">
                <a16:creationId xmlns:a16="http://schemas.microsoft.com/office/drawing/2014/main" id="{F877E085-6D9A-D961-A771-D177E85C899D}"/>
              </a:ext>
            </a:extLst>
          </p:cNvPr>
          <p:cNvPicPr>
            <a:picLocks noChangeAspect="1"/>
          </p:cNvPicPr>
          <p:nvPr userDrawn="1"/>
        </p:nvPicPr>
        <p:blipFill>
          <a:blip r:embed="rId2" cstate="print">
            <a:alphaModFix amt="50000"/>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AFA12B46-E85B-12F4-A5F1-278AFFBF05D9}"/>
              </a:ext>
            </a:extLst>
          </p:cNvPr>
          <p:cNvSpPr/>
          <p:nvPr userDrawn="1"/>
        </p:nvSpPr>
        <p:spPr bwMode="auto">
          <a:xfrm rot="5400000" flipV="1">
            <a:off x="223839" y="360365"/>
            <a:ext cx="2017712" cy="1296988"/>
          </a:xfrm>
          <a:prstGeom prst="rect">
            <a:avLst/>
          </a:prstGeom>
          <a:gradFill>
            <a:gsLst>
              <a:gs pos="16000">
                <a:schemeClr val="bg1">
                  <a:alpha val="0"/>
                </a:schemeClr>
              </a:gs>
              <a:gs pos="84000">
                <a:schemeClr val="bg1"/>
              </a:gs>
            </a:gsLst>
            <a:lin ang="10800000" scaled="1"/>
          </a:gradFill>
          <a:ln>
            <a:noFill/>
            <a:headEnd type="none" w="med" len="med"/>
            <a:tailEnd type="none" w="med" len="med"/>
          </a:ln>
          <a:effectLst>
            <a:outerShdw blurRad="76200" dist="38100" dir="10800000" sx="101000" sy="101000" algn="r" rotWithShape="0">
              <a:schemeClr val="tx1">
                <a:alpha val="1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indent="0" algn="l" defTabSz="932472" fontAlgn="base">
              <a:spcBef>
                <a:spcPct val="0"/>
              </a:spcBef>
              <a:spcAft>
                <a:spcPct val="0"/>
              </a:spcAft>
              <a:buFont typeface="Arial" panose="020B0604020202020204" pitchFamily="34" charset="0"/>
              <a:buNone/>
            </a:pPr>
            <a:endParaRPr lang="en-IN" sz="2000" err="1">
              <a:solidFill>
                <a:srgbClr val="FFFFFF"/>
              </a:solidFill>
              <a:ea typeface="Segoe UI" pitchFamily="34" charset="0"/>
              <a:cs typeface="Segoe UI" pitchFamily="34" charset="0"/>
            </a:endParaRPr>
          </a:p>
        </p:txBody>
      </p:sp>
      <p:sp>
        <p:nvSpPr>
          <p:cNvPr id="6" name="Oval 5">
            <a:extLst>
              <a:ext uri="{FF2B5EF4-FFF2-40B4-BE49-F238E27FC236}">
                <a16:creationId xmlns:a16="http://schemas.microsoft.com/office/drawing/2014/main" id="{FC7A0CD2-CA9E-7BC5-37B3-58C8A495DAE9}"/>
              </a:ext>
            </a:extLst>
          </p:cNvPr>
          <p:cNvSpPr/>
          <p:nvPr userDrawn="1"/>
        </p:nvSpPr>
        <p:spPr bwMode="auto">
          <a:xfrm>
            <a:off x="7675881" y="1463040"/>
            <a:ext cx="3931920" cy="3931920"/>
          </a:xfrm>
          <a:prstGeom prst="ellipse">
            <a:avLst/>
          </a:prstGeom>
          <a:solidFill>
            <a:schemeClr val="bg1"/>
          </a:solidFill>
          <a:ln>
            <a:noFill/>
            <a:headEnd type="none" w="med" len="med"/>
            <a:tailEnd type="none" w="med" len="med"/>
          </a:ln>
          <a:effectLst>
            <a:outerShdw blurRad="431800" sx="102000" sy="102000" algn="ctr" rotWithShape="0">
              <a:prstClr val="black">
                <a:alpha val="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indent="0" algn="ctr" defTabSz="932472" fontAlgn="base">
              <a:spcBef>
                <a:spcPct val="0"/>
              </a:spcBef>
              <a:spcAft>
                <a:spcPct val="0"/>
              </a:spcAft>
              <a:buFont typeface="Arial" panose="020B0604020202020204" pitchFamily="34" charset="0"/>
              <a:buNone/>
            </a:pPr>
            <a:endParaRPr lang="en-IN" sz="2000" err="1">
              <a:solidFill>
                <a:srgbClr val="FFFFFF"/>
              </a:solidFill>
              <a:ea typeface="Segoe UI" pitchFamily="34" charset="0"/>
              <a:cs typeface="Segoe UI" pitchFamily="34" charset="0"/>
            </a:endParaRPr>
          </a:p>
        </p:txBody>
      </p:sp>
      <p:sp>
        <p:nvSpPr>
          <p:cNvPr id="7" name="Graphic 28">
            <a:extLst>
              <a:ext uri="{FF2B5EF4-FFF2-40B4-BE49-F238E27FC236}">
                <a16:creationId xmlns:a16="http://schemas.microsoft.com/office/drawing/2014/main" id="{6668DFE4-33A9-4D8D-DFAE-DA75B345215A}"/>
              </a:ext>
            </a:extLst>
          </p:cNvPr>
          <p:cNvSpPr/>
          <p:nvPr userDrawn="1"/>
        </p:nvSpPr>
        <p:spPr>
          <a:xfrm>
            <a:off x="754008" y="1432563"/>
            <a:ext cx="965312" cy="725262"/>
          </a:xfrm>
          <a:custGeom>
            <a:avLst/>
            <a:gdLst>
              <a:gd name="connsiteX0" fmla="*/ 325088 w 3616928"/>
              <a:gd name="connsiteY0" fmla="*/ 2493836 h 2717482"/>
              <a:gd name="connsiteX1" fmla="*/ 0 w 3616928"/>
              <a:gd name="connsiteY1" fmla="*/ 1620108 h 2717482"/>
              <a:gd name="connsiteX2" fmla="*/ 1086517 w 3616928"/>
              <a:gd name="connsiteY2" fmla="*/ 19336 h 2717482"/>
              <a:gd name="connsiteX3" fmla="*/ 1300734 w 3616928"/>
              <a:gd name="connsiteY3" fmla="*/ 71628 h 2717482"/>
              <a:gd name="connsiteX4" fmla="*/ 1300734 w 3616928"/>
              <a:gd name="connsiteY4" fmla="*/ 71628 h 2717482"/>
              <a:gd name="connsiteX5" fmla="*/ 1253776 w 3616928"/>
              <a:gd name="connsiteY5" fmla="*/ 305943 h 2717482"/>
              <a:gd name="connsiteX6" fmla="*/ 710375 w 3616928"/>
              <a:gd name="connsiteY6" fmla="*/ 858584 h 2717482"/>
              <a:gd name="connsiteX7" fmla="*/ 930497 w 3616928"/>
              <a:gd name="connsiteY7" fmla="*/ 1294448 h 2717482"/>
              <a:gd name="connsiteX8" fmla="*/ 934784 w 3616928"/>
              <a:gd name="connsiteY8" fmla="*/ 1295020 h 2717482"/>
              <a:gd name="connsiteX9" fmla="*/ 1585055 w 3616928"/>
              <a:gd name="connsiteY9" fmla="*/ 2006251 h 2717482"/>
              <a:gd name="connsiteX10" fmla="*/ 1387412 w 3616928"/>
              <a:gd name="connsiteY10" fmla="*/ 2507743 h 2717482"/>
              <a:gd name="connsiteX11" fmla="*/ 1375791 w 3616928"/>
              <a:gd name="connsiteY11" fmla="*/ 2520316 h 2717482"/>
              <a:gd name="connsiteX12" fmla="*/ 873919 w 3616928"/>
              <a:gd name="connsiteY12" fmla="*/ 2717483 h 2717482"/>
              <a:gd name="connsiteX13" fmla="*/ 325279 w 3616928"/>
              <a:gd name="connsiteY13" fmla="*/ 2493931 h 2717482"/>
              <a:gd name="connsiteX14" fmla="*/ 325279 w 3616928"/>
              <a:gd name="connsiteY14" fmla="*/ 2493931 h 2717482"/>
              <a:gd name="connsiteX15" fmla="*/ 2357057 w 3616928"/>
              <a:gd name="connsiteY15" fmla="*/ 2493836 h 2717482"/>
              <a:gd name="connsiteX16" fmla="*/ 2031968 w 3616928"/>
              <a:gd name="connsiteY16" fmla="*/ 1620108 h 2717482"/>
              <a:gd name="connsiteX17" fmla="*/ 3118485 w 3616928"/>
              <a:gd name="connsiteY17" fmla="*/ 19336 h 2717482"/>
              <a:gd name="connsiteX18" fmla="*/ 3332703 w 3616928"/>
              <a:gd name="connsiteY18" fmla="*/ 71628 h 2717482"/>
              <a:gd name="connsiteX19" fmla="*/ 3332703 w 3616928"/>
              <a:gd name="connsiteY19" fmla="*/ 71628 h 2717482"/>
              <a:gd name="connsiteX20" fmla="*/ 3285744 w 3616928"/>
              <a:gd name="connsiteY20" fmla="*/ 305943 h 2717482"/>
              <a:gd name="connsiteX21" fmla="*/ 2742343 w 3616928"/>
              <a:gd name="connsiteY21" fmla="*/ 858584 h 2717482"/>
              <a:gd name="connsiteX22" fmla="*/ 2962370 w 3616928"/>
              <a:gd name="connsiteY22" fmla="*/ 1294448 h 2717482"/>
              <a:gd name="connsiteX23" fmla="*/ 2966657 w 3616928"/>
              <a:gd name="connsiteY23" fmla="*/ 1295020 h 2717482"/>
              <a:gd name="connsiteX24" fmla="*/ 3616928 w 3616928"/>
              <a:gd name="connsiteY24" fmla="*/ 2006251 h 2717482"/>
              <a:gd name="connsiteX25" fmla="*/ 3413760 w 3616928"/>
              <a:gd name="connsiteY25" fmla="*/ 2514220 h 2717482"/>
              <a:gd name="connsiteX26" fmla="*/ 2905792 w 3616928"/>
              <a:gd name="connsiteY26" fmla="*/ 2717388 h 2717482"/>
              <a:gd name="connsiteX27" fmla="*/ 2357152 w 3616928"/>
              <a:gd name="connsiteY27" fmla="*/ 2493836 h 2717482"/>
              <a:gd name="connsiteX28" fmla="*/ 2357152 w 3616928"/>
              <a:gd name="connsiteY28" fmla="*/ 2493836 h 2717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616928" h="2717482">
                <a:moveTo>
                  <a:pt x="325088" y="2493836"/>
                </a:moveTo>
                <a:cubicBezTo>
                  <a:pt x="121920" y="2270380"/>
                  <a:pt x="0" y="2026539"/>
                  <a:pt x="0" y="1620108"/>
                </a:cubicBezTo>
                <a:cubicBezTo>
                  <a:pt x="0" y="954025"/>
                  <a:pt x="445675" y="359188"/>
                  <a:pt x="1086517" y="19336"/>
                </a:cubicBezTo>
                <a:cubicBezTo>
                  <a:pt x="1160812" y="-20097"/>
                  <a:pt x="1252918" y="2477"/>
                  <a:pt x="1300734" y="71628"/>
                </a:cubicBezTo>
                <a:lnTo>
                  <a:pt x="1300734" y="71628"/>
                </a:lnTo>
                <a:cubicBezTo>
                  <a:pt x="1354550" y="149448"/>
                  <a:pt x="1333310" y="254699"/>
                  <a:pt x="1253776" y="305943"/>
                </a:cubicBezTo>
                <a:cubicBezTo>
                  <a:pt x="981075" y="481585"/>
                  <a:pt x="813911" y="674466"/>
                  <a:pt x="710375" y="858584"/>
                </a:cubicBezTo>
                <a:cubicBezTo>
                  <a:pt x="606838" y="1042702"/>
                  <a:pt x="723805" y="1266159"/>
                  <a:pt x="930497" y="1294448"/>
                </a:cubicBezTo>
                <a:cubicBezTo>
                  <a:pt x="931926" y="1294639"/>
                  <a:pt x="933355" y="1294829"/>
                  <a:pt x="934784" y="1295020"/>
                </a:cubicBezTo>
                <a:cubicBezTo>
                  <a:pt x="1300543" y="1335691"/>
                  <a:pt x="1585055" y="1620108"/>
                  <a:pt x="1585055" y="2006251"/>
                </a:cubicBezTo>
                <a:cubicBezTo>
                  <a:pt x="1585055" y="2186369"/>
                  <a:pt x="1506188" y="2366487"/>
                  <a:pt x="1387412" y="2507743"/>
                </a:cubicBezTo>
                <a:cubicBezTo>
                  <a:pt x="1383792" y="2512124"/>
                  <a:pt x="1379887" y="2516315"/>
                  <a:pt x="1375791" y="2520316"/>
                </a:cubicBezTo>
                <a:cubicBezTo>
                  <a:pt x="1235012" y="2658237"/>
                  <a:pt x="1074230" y="2717483"/>
                  <a:pt x="873919" y="2717483"/>
                </a:cubicBezTo>
                <a:cubicBezTo>
                  <a:pt x="650367" y="2717483"/>
                  <a:pt x="447199" y="2615851"/>
                  <a:pt x="325279" y="2493931"/>
                </a:cubicBezTo>
                <a:lnTo>
                  <a:pt x="325279" y="2493931"/>
                </a:lnTo>
                <a:close/>
                <a:moveTo>
                  <a:pt x="2357057" y="2493836"/>
                </a:moveTo>
                <a:cubicBezTo>
                  <a:pt x="2153888" y="2270284"/>
                  <a:pt x="2031968" y="2026444"/>
                  <a:pt x="2031968" y="1620108"/>
                </a:cubicBezTo>
                <a:cubicBezTo>
                  <a:pt x="2031968" y="954025"/>
                  <a:pt x="2477643" y="359188"/>
                  <a:pt x="3118485" y="19336"/>
                </a:cubicBezTo>
                <a:cubicBezTo>
                  <a:pt x="3192780" y="-20097"/>
                  <a:pt x="3284887" y="2477"/>
                  <a:pt x="3332703" y="71628"/>
                </a:cubicBezTo>
                <a:lnTo>
                  <a:pt x="3332703" y="71628"/>
                </a:lnTo>
                <a:cubicBezTo>
                  <a:pt x="3386519" y="149448"/>
                  <a:pt x="3365278" y="254699"/>
                  <a:pt x="3285744" y="305943"/>
                </a:cubicBezTo>
                <a:cubicBezTo>
                  <a:pt x="3013043" y="481585"/>
                  <a:pt x="2845880" y="674466"/>
                  <a:pt x="2742343" y="858584"/>
                </a:cubicBezTo>
                <a:cubicBezTo>
                  <a:pt x="2640140" y="1040416"/>
                  <a:pt x="2755773" y="1266159"/>
                  <a:pt x="2962370" y="1294448"/>
                </a:cubicBezTo>
                <a:cubicBezTo>
                  <a:pt x="2963799" y="1294639"/>
                  <a:pt x="2965228" y="1294829"/>
                  <a:pt x="2966657" y="1295020"/>
                </a:cubicBezTo>
                <a:cubicBezTo>
                  <a:pt x="3332416" y="1335691"/>
                  <a:pt x="3616928" y="1620108"/>
                  <a:pt x="3616928" y="2006251"/>
                </a:cubicBezTo>
                <a:cubicBezTo>
                  <a:pt x="3616928" y="2189131"/>
                  <a:pt x="3535680" y="2372011"/>
                  <a:pt x="3413760" y="2514220"/>
                </a:cubicBezTo>
                <a:cubicBezTo>
                  <a:pt x="3291840" y="2656428"/>
                  <a:pt x="3108960" y="2717388"/>
                  <a:pt x="2905792" y="2717388"/>
                </a:cubicBezTo>
                <a:cubicBezTo>
                  <a:pt x="2682240" y="2717388"/>
                  <a:pt x="2479072" y="2615756"/>
                  <a:pt x="2357152" y="2493836"/>
                </a:cubicBezTo>
                <a:lnTo>
                  <a:pt x="2357152" y="2493836"/>
                </a:lnTo>
                <a:close/>
              </a:path>
            </a:pathLst>
          </a:custGeom>
          <a:gradFill flip="none" rotWithShape="1">
            <a:gsLst>
              <a:gs pos="24000">
                <a:schemeClr val="tx2"/>
              </a:gs>
              <a:gs pos="100000">
                <a:schemeClr val="tx2">
                  <a:lumMod val="60000"/>
                  <a:lumOff val="40000"/>
                </a:schemeClr>
              </a:gs>
            </a:gsLst>
            <a:path path="circle">
              <a:fillToRect t="100000" r="100000"/>
            </a:path>
            <a:tileRect l="-100000" b="-100000"/>
          </a:gradFill>
          <a:ln w="3175">
            <a:solidFill>
              <a:schemeClr val="bg1"/>
            </a:solidFill>
            <a:headEnd type="none" w="med" len="med"/>
            <a:tailEnd type="none" w="med" len="med"/>
          </a:ln>
          <a:effectLst>
            <a:outerShdw blurRad="50800" dist="76200" dir="8100000" algn="tr" rotWithShape="0">
              <a:schemeClr val="tx2">
                <a:alpha val="2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indent="0" defTabSz="932472" fontAlgn="base">
              <a:spcBef>
                <a:spcPct val="0"/>
              </a:spcBef>
              <a:spcAft>
                <a:spcPct val="0"/>
              </a:spcAft>
              <a:buFont typeface="Arial" panose="020B0604020202020204" pitchFamily="34" charset="0"/>
              <a:buNone/>
            </a:pPr>
            <a:endParaRPr lang="en-US" sz="2000">
              <a:solidFill>
                <a:srgbClr val="FFFFFF"/>
              </a:solidFill>
              <a:cs typeface="Segoe UI" pitchFamily="34" charset="0"/>
            </a:endParaRPr>
          </a:p>
        </p:txBody>
      </p:sp>
      <p:grpSp>
        <p:nvGrpSpPr>
          <p:cNvPr id="8" name="Group 7">
            <a:extLst>
              <a:ext uri="{FF2B5EF4-FFF2-40B4-BE49-F238E27FC236}">
                <a16:creationId xmlns:a16="http://schemas.microsoft.com/office/drawing/2014/main" id="{6F4A34B5-BA77-32DE-F0AC-DC6A2DC8359E}"/>
              </a:ext>
            </a:extLst>
          </p:cNvPr>
          <p:cNvGrpSpPr/>
          <p:nvPr userDrawn="1"/>
        </p:nvGrpSpPr>
        <p:grpSpPr>
          <a:xfrm>
            <a:off x="7471836" y="1"/>
            <a:ext cx="4720163" cy="1211986"/>
            <a:chOff x="4863262" y="0"/>
            <a:chExt cx="6378217" cy="1637721"/>
          </a:xfrm>
        </p:grpSpPr>
        <p:sp>
          <p:nvSpPr>
            <p:cNvPr id="9" name="Freeform: Shape 8">
              <a:extLst>
                <a:ext uri="{FF2B5EF4-FFF2-40B4-BE49-F238E27FC236}">
                  <a16:creationId xmlns:a16="http://schemas.microsoft.com/office/drawing/2014/main" id="{B0991878-9C94-5F5A-B12E-0BA0AD1AD1C0}"/>
                </a:ext>
              </a:extLst>
            </p:cNvPr>
            <p:cNvSpPr/>
            <p:nvPr/>
          </p:nvSpPr>
          <p:spPr>
            <a:xfrm>
              <a:off x="4863262" y="0"/>
              <a:ext cx="6378217" cy="1637721"/>
            </a:xfrm>
            <a:custGeom>
              <a:avLst/>
              <a:gdLst>
                <a:gd name="connsiteX0" fmla="*/ 0 w 6378217"/>
                <a:gd name="connsiteY0" fmla="*/ 0 h 1637721"/>
                <a:gd name="connsiteX1" fmla="*/ 4167423 w 6378217"/>
                <a:gd name="connsiteY1" fmla="*/ 1631982 h 1637721"/>
                <a:gd name="connsiteX2" fmla="*/ 6378218 w 6378217"/>
                <a:gd name="connsiteY2" fmla="*/ 1175323 h 1637721"/>
                <a:gd name="connsiteX3" fmla="*/ 6378218 w 6378217"/>
                <a:gd name="connsiteY3" fmla="*/ 0 h 1637721"/>
                <a:gd name="connsiteX4" fmla="*/ 0 w 6378217"/>
                <a:gd name="connsiteY4" fmla="*/ 0 h 1637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78217" h="1637721">
                  <a:moveTo>
                    <a:pt x="0" y="0"/>
                  </a:moveTo>
                  <a:cubicBezTo>
                    <a:pt x="1476490" y="225815"/>
                    <a:pt x="2722373" y="1559284"/>
                    <a:pt x="4167423" y="1631982"/>
                  </a:cubicBezTo>
                  <a:cubicBezTo>
                    <a:pt x="5475750" y="1697830"/>
                    <a:pt x="6378218" y="1175323"/>
                    <a:pt x="6378218" y="1175323"/>
                  </a:cubicBezTo>
                  <a:lnTo>
                    <a:pt x="6378218" y="0"/>
                  </a:lnTo>
                  <a:lnTo>
                    <a:pt x="0" y="0"/>
                  </a:lnTo>
                  <a:close/>
                </a:path>
              </a:pathLst>
            </a:custGeom>
            <a:solidFill>
              <a:schemeClr val="bg1"/>
            </a:solidFill>
            <a:ln w="8467" cap="flat">
              <a:noFill/>
              <a:prstDash val="solid"/>
              <a:miter/>
            </a:ln>
            <a:effectLst>
              <a:outerShdw blurRad="1270000" dir="18900000" sx="90000" sy="90000" algn="bl" rotWithShape="0">
                <a:prstClr val="black">
                  <a:alpha val="5000"/>
                </a:prstClr>
              </a:outerShdw>
            </a:effectLst>
          </p:spPr>
          <p:txBody>
            <a:bodyPr rtlCol="0" anchor="ctr"/>
            <a:lstStyle/>
            <a:p>
              <a:pPr marL="0" indent="0">
                <a:buFont typeface="Arial" panose="020B0604020202020204" pitchFamily="34" charset="0"/>
                <a:buNone/>
              </a:pPr>
              <a:endParaRPr lang="en-US"/>
            </a:p>
          </p:txBody>
        </p:sp>
        <p:sp>
          <p:nvSpPr>
            <p:cNvPr id="10" name="Freeform: Shape 9">
              <a:extLst>
                <a:ext uri="{FF2B5EF4-FFF2-40B4-BE49-F238E27FC236}">
                  <a16:creationId xmlns:a16="http://schemas.microsoft.com/office/drawing/2014/main" id="{42752077-2A69-B572-A4AF-E37033C88ADE}"/>
                </a:ext>
              </a:extLst>
            </p:cNvPr>
            <p:cNvSpPr/>
            <p:nvPr/>
          </p:nvSpPr>
          <p:spPr>
            <a:xfrm>
              <a:off x="4863262" y="0"/>
              <a:ext cx="6378217" cy="1017107"/>
            </a:xfrm>
            <a:custGeom>
              <a:avLst/>
              <a:gdLst>
                <a:gd name="connsiteX0" fmla="*/ 0 w 6378217"/>
                <a:gd name="connsiteY0" fmla="*/ 0 h 1017107"/>
                <a:gd name="connsiteX1" fmla="*/ 4094765 w 6378217"/>
                <a:gd name="connsiteY1" fmla="*/ 1012782 h 1017107"/>
                <a:gd name="connsiteX2" fmla="*/ 6378218 w 6378217"/>
                <a:gd name="connsiteY2" fmla="*/ 697085 h 1017107"/>
                <a:gd name="connsiteX3" fmla="*/ 6378218 w 6378217"/>
                <a:gd name="connsiteY3" fmla="*/ 0 h 1017107"/>
                <a:gd name="connsiteX4" fmla="*/ 0 w 6378217"/>
                <a:gd name="connsiteY4" fmla="*/ 0 h 1017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78217" h="1017107">
                  <a:moveTo>
                    <a:pt x="0" y="0"/>
                  </a:moveTo>
                  <a:cubicBezTo>
                    <a:pt x="1666233" y="157275"/>
                    <a:pt x="2855732" y="967604"/>
                    <a:pt x="4094765" y="1012782"/>
                  </a:cubicBezTo>
                  <a:cubicBezTo>
                    <a:pt x="5403922" y="1060535"/>
                    <a:pt x="6378218" y="697085"/>
                    <a:pt x="6378218" y="697085"/>
                  </a:cubicBezTo>
                  <a:lnTo>
                    <a:pt x="6378218" y="0"/>
                  </a:lnTo>
                  <a:lnTo>
                    <a:pt x="0" y="0"/>
                  </a:lnTo>
                  <a:close/>
                </a:path>
              </a:pathLst>
            </a:custGeom>
            <a:solidFill>
              <a:schemeClr val="bg1"/>
            </a:solidFill>
            <a:ln w="8467" cap="flat">
              <a:noFill/>
              <a:prstDash val="solid"/>
              <a:miter/>
            </a:ln>
            <a:effectLst>
              <a:outerShdw blurRad="1270000" dir="18900000" sx="90000" sy="90000" algn="bl" rotWithShape="0">
                <a:prstClr val="black">
                  <a:alpha val="22000"/>
                </a:prstClr>
              </a:outerShdw>
            </a:effectLst>
          </p:spPr>
          <p:txBody>
            <a:bodyPr rtlCol="0" anchor="ctr"/>
            <a:lstStyle/>
            <a:p>
              <a:pPr marL="0" indent="0">
                <a:buFont typeface="Arial" panose="020B0604020202020204" pitchFamily="34" charset="0"/>
                <a:buNone/>
              </a:pPr>
              <a:endParaRPr lang="en-US"/>
            </a:p>
          </p:txBody>
        </p:sp>
      </p:grpSp>
      <p:grpSp>
        <p:nvGrpSpPr>
          <p:cNvPr id="11" name="Group 10">
            <a:extLst>
              <a:ext uri="{FF2B5EF4-FFF2-40B4-BE49-F238E27FC236}">
                <a16:creationId xmlns:a16="http://schemas.microsoft.com/office/drawing/2014/main" id="{5D2A1AF5-546E-833F-7889-64AE73191F78}"/>
              </a:ext>
            </a:extLst>
          </p:cNvPr>
          <p:cNvGrpSpPr/>
          <p:nvPr userDrawn="1"/>
        </p:nvGrpSpPr>
        <p:grpSpPr>
          <a:xfrm>
            <a:off x="0" y="5477179"/>
            <a:ext cx="5299075" cy="1381018"/>
            <a:chOff x="950520" y="5263912"/>
            <a:chExt cx="6117399" cy="1594285"/>
          </a:xfrm>
        </p:grpSpPr>
        <p:sp>
          <p:nvSpPr>
            <p:cNvPr id="12" name="Freeform: Shape 11">
              <a:extLst>
                <a:ext uri="{FF2B5EF4-FFF2-40B4-BE49-F238E27FC236}">
                  <a16:creationId xmlns:a16="http://schemas.microsoft.com/office/drawing/2014/main" id="{D1A174E4-ACA7-4C6D-AD28-0C01ED3C67D5}"/>
                </a:ext>
              </a:extLst>
            </p:cNvPr>
            <p:cNvSpPr/>
            <p:nvPr/>
          </p:nvSpPr>
          <p:spPr>
            <a:xfrm>
              <a:off x="950520" y="5263912"/>
              <a:ext cx="6117399" cy="1594285"/>
            </a:xfrm>
            <a:custGeom>
              <a:avLst/>
              <a:gdLst>
                <a:gd name="connsiteX0" fmla="*/ 6117400 w 6117399"/>
                <a:gd name="connsiteY0" fmla="*/ 1594285 h 1594285"/>
                <a:gd name="connsiteX1" fmla="*/ 2120397 w 6117399"/>
                <a:gd name="connsiteY1" fmla="*/ 5581 h 1594285"/>
                <a:gd name="connsiteX2" fmla="*/ 0 w 6117399"/>
                <a:gd name="connsiteY2" fmla="*/ 450163 h 1594285"/>
                <a:gd name="connsiteX3" fmla="*/ 0 w 6117399"/>
                <a:gd name="connsiteY3" fmla="*/ 1594285 h 1594285"/>
                <a:gd name="connsiteX4" fmla="*/ 6117400 w 6117399"/>
                <a:gd name="connsiteY4" fmla="*/ 1594285 h 15942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17399" h="1594285">
                  <a:moveTo>
                    <a:pt x="6117400" y="1594285"/>
                  </a:moveTo>
                  <a:cubicBezTo>
                    <a:pt x="4701294" y="1374449"/>
                    <a:pt x="3506331" y="76378"/>
                    <a:pt x="2120397" y="5581"/>
                  </a:cubicBezTo>
                  <a:cubicBezTo>
                    <a:pt x="865565" y="-58485"/>
                    <a:pt x="0" y="450163"/>
                    <a:pt x="0" y="450163"/>
                  </a:cubicBezTo>
                  <a:lnTo>
                    <a:pt x="0" y="1594285"/>
                  </a:lnTo>
                  <a:lnTo>
                    <a:pt x="6117400" y="1594285"/>
                  </a:lnTo>
                  <a:close/>
                </a:path>
              </a:pathLst>
            </a:custGeom>
            <a:solidFill>
              <a:schemeClr val="bg1"/>
            </a:solidFill>
            <a:ln w="8467" cap="flat">
              <a:noFill/>
              <a:prstDash val="solid"/>
              <a:miter/>
            </a:ln>
            <a:effectLst>
              <a:outerShdw blurRad="1270000" dir="18900000" sx="90000" sy="90000" algn="bl" rotWithShape="0">
                <a:prstClr val="black">
                  <a:alpha val="5000"/>
                </a:prstClr>
              </a:outerShdw>
            </a:effectLst>
          </p:spPr>
          <p:txBody>
            <a:bodyPr rtlCol="0" anchor="ctr"/>
            <a:lstStyle/>
            <a:p>
              <a:pPr marL="0" indent="0">
                <a:buFont typeface="Arial" panose="020B0604020202020204" pitchFamily="34" charset="0"/>
                <a:buNone/>
              </a:pPr>
              <a:endParaRPr lang="en-US"/>
            </a:p>
          </p:txBody>
        </p:sp>
        <p:sp>
          <p:nvSpPr>
            <p:cNvPr id="13" name="Freeform: Shape 12">
              <a:extLst>
                <a:ext uri="{FF2B5EF4-FFF2-40B4-BE49-F238E27FC236}">
                  <a16:creationId xmlns:a16="http://schemas.microsoft.com/office/drawing/2014/main" id="{4720013D-A03D-9DF7-1590-ADC518056CE8}"/>
                </a:ext>
              </a:extLst>
            </p:cNvPr>
            <p:cNvSpPr/>
            <p:nvPr/>
          </p:nvSpPr>
          <p:spPr>
            <a:xfrm>
              <a:off x="950520" y="5868051"/>
              <a:ext cx="6117399" cy="990146"/>
            </a:xfrm>
            <a:custGeom>
              <a:avLst/>
              <a:gdLst>
                <a:gd name="connsiteX0" fmla="*/ 6117400 w 6117399"/>
                <a:gd name="connsiteY0" fmla="*/ 990147 h 990146"/>
                <a:gd name="connsiteX1" fmla="*/ 2190046 w 6117399"/>
                <a:gd name="connsiteY1" fmla="*/ 4210 h 990146"/>
                <a:gd name="connsiteX2" fmla="*/ 0 w 6117399"/>
                <a:gd name="connsiteY2" fmla="*/ 311513 h 990146"/>
                <a:gd name="connsiteX3" fmla="*/ 0 w 6117399"/>
                <a:gd name="connsiteY3" fmla="*/ 990147 h 990146"/>
                <a:gd name="connsiteX4" fmla="*/ 6117400 w 6117399"/>
                <a:gd name="connsiteY4" fmla="*/ 990147 h 990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17399" h="990146">
                  <a:moveTo>
                    <a:pt x="6117400" y="990147"/>
                  </a:moveTo>
                  <a:cubicBezTo>
                    <a:pt x="4519312" y="837029"/>
                    <a:pt x="3378436" y="48241"/>
                    <a:pt x="2190046" y="4210"/>
                  </a:cubicBezTo>
                  <a:cubicBezTo>
                    <a:pt x="934462" y="-42275"/>
                    <a:pt x="0" y="311513"/>
                    <a:pt x="0" y="311513"/>
                  </a:cubicBezTo>
                  <a:lnTo>
                    <a:pt x="0" y="990147"/>
                  </a:lnTo>
                  <a:lnTo>
                    <a:pt x="6117400" y="990147"/>
                  </a:lnTo>
                  <a:close/>
                </a:path>
              </a:pathLst>
            </a:custGeom>
            <a:solidFill>
              <a:schemeClr val="bg1"/>
            </a:solidFill>
            <a:ln w="8467" cap="flat">
              <a:noFill/>
              <a:prstDash val="solid"/>
              <a:miter/>
            </a:ln>
            <a:effectLst>
              <a:outerShdw blurRad="571500" dist="254000" dir="18900000" sx="95000" sy="95000" algn="bl" rotWithShape="0">
                <a:prstClr val="black">
                  <a:alpha val="10000"/>
                </a:prstClr>
              </a:outerShdw>
            </a:effectLst>
          </p:spPr>
          <p:txBody>
            <a:bodyPr wrap="square" rtlCol="0" anchor="ctr">
              <a:noAutofit/>
            </a:bodyPr>
            <a:lstStyle/>
            <a:p>
              <a:pPr marL="0" indent="0">
                <a:buFont typeface="Arial" panose="020B0604020202020204" pitchFamily="34" charset="0"/>
                <a:buNone/>
              </a:pPr>
              <a:endParaRPr lang="en-US"/>
            </a:p>
          </p:txBody>
        </p:sp>
      </p:grpSp>
      <p:sp>
        <p:nvSpPr>
          <p:cNvPr id="17" name="Text Placeholder 35">
            <a:extLst>
              <a:ext uri="{FF2B5EF4-FFF2-40B4-BE49-F238E27FC236}">
                <a16:creationId xmlns:a16="http://schemas.microsoft.com/office/drawing/2014/main" id="{8A5A4816-7D0E-6041-4EAC-DCECFC68D036}"/>
              </a:ext>
            </a:extLst>
          </p:cNvPr>
          <p:cNvSpPr>
            <a:spLocks noGrp="1"/>
          </p:cNvSpPr>
          <p:nvPr>
            <p:ph type="body" sz="quarter" idx="17" hasCustomPrompt="1"/>
          </p:nvPr>
        </p:nvSpPr>
        <p:spPr>
          <a:xfrm>
            <a:off x="1236664" y="2505671"/>
            <a:ext cx="5656263" cy="2215991"/>
          </a:xfrm>
          <a:noFill/>
        </p:spPr>
        <p:txBody>
          <a:bodyPr wrap="square" lIns="0" tIns="0" rIns="0" bIns="0" anchor="t">
            <a:noAutofit/>
          </a:bodyPr>
          <a:lstStyle>
            <a:lvl1pPr marL="0" indent="0" algn="l">
              <a:buFont typeface="Arial" panose="020B0604020202020204" pitchFamily="34" charset="0"/>
              <a:buNone/>
              <a:defRPr kumimoji="0" lang="en-US" sz="2400" b="0" i="0" u="none" strike="noStrike" cap="none" normalizeH="0" dirty="0" smtClean="0">
                <a:ln>
                  <a:noFill/>
                </a:ln>
                <a:effectLst/>
                <a:uLnTx/>
                <a:uFillTx/>
                <a:ea typeface="Segoe UI" pitchFamily="34" charset="0"/>
              </a:defRPr>
            </a:lvl1pPr>
          </a:lstStyle>
          <a:p>
            <a:pPr marL="228600" lvl="0" indent="-228600" defTabSz="932472" fontAlgn="base">
              <a:spcBef>
                <a:spcPct val="0"/>
              </a:spcBef>
              <a:spcAft>
                <a:spcPct val="0"/>
              </a:spcAft>
              <a:buSzTx/>
            </a:pPr>
            <a:r>
              <a:rPr lang="en-US" dirty="0"/>
              <a:t>Click to add text</a:t>
            </a:r>
          </a:p>
        </p:txBody>
      </p:sp>
      <p:sp>
        <p:nvSpPr>
          <p:cNvPr id="18" name="Text Placeholder 35">
            <a:extLst>
              <a:ext uri="{FF2B5EF4-FFF2-40B4-BE49-F238E27FC236}">
                <a16:creationId xmlns:a16="http://schemas.microsoft.com/office/drawing/2014/main" id="{94893FAE-1483-CECC-211A-0E5592196B30}"/>
              </a:ext>
            </a:extLst>
          </p:cNvPr>
          <p:cNvSpPr>
            <a:spLocks noGrp="1"/>
          </p:cNvSpPr>
          <p:nvPr>
            <p:ph type="body" sz="quarter" idx="15" hasCustomPrompt="1"/>
          </p:nvPr>
        </p:nvSpPr>
        <p:spPr>
          <a:xfrm>
            <a:off x="1236664" y="4969297"/>
            <a:ext cx="5656263" cy="275690"/>
          </a:xfrm>
          <a:noFill/>
        </p:spPr>
        <p:txBody>
          <a:bodyPr wrap="square" lIns="0" tIns="0" rIns="0" bIns="0" anchor="t">
            <a:noAutofit/>
          </a:bodyPr>
          <a:lstStyle>
            <a:lvl1pPr marL="0" indent="0" algn="r">
              <a:buFont typeface="Arial" panose="020B0604020202020204" pitchFamily="34" charset="0"/>
              <a:buNone/>
              <a:defRPr kumimoji="0" lang="en-US" sz="1800" b="0" i="0" u="none" strike="noStrike" cap="none" normalizeH="0" dirty="0" smtClean="0">
                <a:ln>
                  <a:noFill/>
                </a:ln>
                <a:solidFill>
                  <a:schemeClr val="tx2"/>
                </a:solidFill>
                <a:effectLst/>
                <a:uLnTx/>
                <a:uFillTx/>
                <a:latin typeface="+mj-lt"/>
                <a:ea typeface="Segoe UI" pitchFamily="34" charset="0"/>
              </a:defRPr>
            </a:lvl1pPr>
          </a:lstStyle>
          <a:p>
            <a:pPr marL="228600" lvl="0" indent="-228600" defTabSz="932472" fontAlgn="base">
              <a:spcBef>
                <a:spcPct val="0"/>
              </a:spcBef>
              <a:spcAft>
                <a:spcPct val="0"/>
              </a:spcAft>
              <a:buSzTx/>
            </a:pPr>
            <a:r>
              <a:rPr lang="en-US"/>
              <a:t>Narrator</a:t>
            </a:r>
          </a:p>
        </p:txBody>
      </p:sp>
      <p:sp>
        <p:nvSpPr>
          <p:cNvPr id="16" name="Picture Placeholder 58">
            <a:extLst>
              <a:ext uri="{FF2B5EF4-FFF2-40B4-BE49-F238E27FC236}">
                <a16:creationId xmlns:a16="http://schemas.microsoft.com/office/drawing/2014/main" id="{03456B76-1609-175B-BF69-94E8CE3C32B9}"/>
              </a:ext>
            </a:extLst>
          </p:cNvPr>
          <p:cNvSpPr>
            <a:spLocks noGrp="1"/>
          </p:cNvSpPr>
          <p:nvPr>
            <p:ph type="pic" sz="quarter" idx="22"/>
          </p:nvPr>
        </p:nvSpPr>
        <p:spPr>
          <a:xfrm>
            <a:off x="7758432" y="1545591"/>
            <a:ext cx="3766818" cy="3766818"/>
          </a:xfrm>
          <a:prstGeom prst="ellipse">
            <a:avLst/>
          </a:prstGeom>
          <a:solidFill>
            <a:schemeClr val="bg1">
              <a:alpha val="40000"/>
            </a:schemeClr>
          </a:solidFill>
          <a:ln>
            <a:solidFill>
              <a:schemeClr val="bg1"/>
            </a:solidFill>
          </a:ln>
          <a:effectLst>
            <a:outerShdw blurRad="266700" sx="102000" sy="102000" algn="ctr" rotWithShape="0">
              <a:prstClr val="black">
                <a:alpha val="5000"/>
              </a:prstClr>
            </a:outerShdw>
          </a:effectLst>
        </p:spPr>
        <p:txBody>
          <a:bodyPr bIns="640080" anchor="ctr">
            <a:noAutofit/>
          </a:bodyPr>
          <a:lstStyle>
            <a:lvl1pPr marL="0" indent="0" algn="ctr">
              <a:buFont typeface="Arial" panose="020B0604020202020204" pitchFamily="34" charset="0"/>
              <a:buNone/>
              <a:defRPr sz="2000"/>
            </a:lvl1pPr>
          </a:lstStyle>
          <a:p>
            <a:endParaRPr lang="en-IN"/>
          </a:p>
        </p:txBody>
      </p:sp>
    </p:spTree>
    <p:extLst>
      <p:ext uri="{BB962C8B-B14F-4D97-AF65-F5344CB8AC3E}">
        <p14:creationId xmlns:p14="http://schemas.microsoft.com/office/powerpoint/2010/main" val="3914434072"/>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4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3C5F01E0-FCA9-123F-F4B6-95DF9C407F08}"/>
              </a:ext>
            </a:extLst>
          </p:cNvPr>
          <p:cNvSpPr/>
          <p:nvPr userDrawn="1"/>
        </p:nvSpPr>
        <p:spPr bwMode="auto">
          <a:xfrm>
            <a:off x="6892925" y="585788"/>
            <a:ext cx="4716463" cy="5683249"/>
          </a:xfrm>
          <a:prstGeom prst="roundRect">
            <a:avLst>
              <a:gd name="adj" fmla="val 6345"/>
            </a:avLst>
          </a:prstGeom>
          <a:solidFill>
            <a:schemeClr val="bg1"/>
          </a:solidFill>
          <a:ln w="8467" cap="flat">
            <a:noFill/>
            <a:prstDash val="solid"/>
            <a:miter/>
          </a:ln>
          <a:effectLst>
            <a:outerShdw blurRad="685800" dist="165100" dir="18900000" sx="95000" sy="95000" algn="bl" rotWithShape="0">
              <a:prstClr val="black">
                <a:alpha val="20000"/>
              </a:prstClr>
            </a:outerShdw>
          </a:effectLst>
        </p:spPr>
        <p:txBody>
          <a:bodyPr rtlCol="0" anchor="ctr"/>
          <a:lstStyle/>
          <a:p>
            <a:pPr marL="0" indent="0">
              <a:buFont typeface="Arial" panose="020B0604020202020204" pitchFamily="34" charset="0"/>
              <a:buNone/>
            </a:pPr>
            <a:endParaRPr lang="en-IN" err="1">
              <a:solidFill>
                <a:schemeClr val="tx1"/>
              </a:solidFill>
            </a:endParaRPr>
          </a:p>
        </p:txBody>
      </p:sp>
      <p:pic>
        <p:nvPicPr>
          <p:cNvPr id="4" name="Picture 3">
            <a:extLst>
              <a:ext uri="{FF2B5EF4-FFF2-40B4-BE49-F238E27FC236}">
                <a16:creationId xmlns:a16="http://schemas.microsoft.com/office/drawing/2014/main" id="{CBBE9D09-F88A-C810-FD53-319EC6B35AF8}"/>
              </a:ext>
            </a:extLst>
          </p:cNvPr>
          <p:cNvPicPr>
            <a:picLocks noChangeAspect="1"/>
          </p:cNvPicPr>
          <p:nvPr userDrawn="1"/>
        </p:nvPicPr>
        <p:blipFill rotWithShape="1">
          <a:blip r:embed="rId2" cstate="print">
            <a:alphaModFix amt="35000"/>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5" name="Rectangle 4">
            <a:extLst>
              <a:ext uri="{FF2B5EF4-FFF2-40B4-BE49-F238E27FC236}">
                <a16:creationId xmlns:a16="http://schemas.microsoft.com/office/drawing/2014/main" id="{F89A7745-38DA-45EF-7B28-4181572416FA}"/>
              </a:ext>
            </a:extLst>
          </p:cNvPr>
          <p:cNvSpPr/>
          <p:nvPr userDrawn="1"/>
        </p:nvSpPr>
        <p:spPr bwMode="auto">
          <a:xfrm>
            <a:off x="0" y="2017713"/>
            <a:ext cx="7110413" cy="3486784"/>
          </a:xfrm>
          <a:prstGeom prst="rect">
            <a:avLst/>
          </a:prstGeom>
          <a:solidFill>
            <a:schemeClr val="bg1"/>
          </a:solidFill>
          <a:ln>
            <a:noFill/>
            <a:headEnd type="none" w="med" len="med"/>
            <a:tailEnd type="none" w="med" len="med"/>
          </a:ln>
          <a:effectLst>
            <a:outerShdw blurRad="444500" dist="419100" dir="8100000" sx="95000" sy="95000" algn="tr" rotWithShape="0">
              <a:prstClr val="black">
                <a:alpha val="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indent="0" defTabSz="932472" fontAlgn="base">
              <a:spcBef>
                <a:spcPct val="0"/>
              </a:spcBef>
              <a:spcAft>
                <a:spcPct val="0"/>
              </a:spcAft>
              <a:buFont typeface="Arial" panose="020B0604020202020204" pitchFamily="34" charset="0"/>
              <a:buNone/>
            </a:pPr>
            <a:endParaRPr lang="en-IN" sz="2000" err="1">
              <a:solidFill>
                <a:schemeClr val="tx1"/>
              </a:solidFill>
              <a:cs typeface="Segoe UI" pitchFamily="34" charset="0"/>
            </a:endParaRPr>
          </a:p>
        </p:txBody>
      </p:sp>
      <p:grpSp>
        <p:nvGrpSpPr>
          <p:cNvPr id="8" name="Group 7">
            <a:extLst>
              <a:ext uri="{FF2B5EF4-FFF2-40B4-BE49-F238E27FC236}">
                <a16:creationId xmlns:a16="http://schemas.microsoft.com/office/drawing/2014/main" id="{2B47B3F4-A59F-E959-BFB9-9070C3F4693F}"/>
              </a:ext>
            </a:extLst>
          </p:cNvPr>
          <p:cNvGrpSpPr/>
          <p:nvPr userDrawn="1"/>
        </p:nvGrpSpPr>
        <p:grpSpPr>
          <a:xfrm>
            <a:off x="584200" y="1215243"/>
            <a:ext cx="965312" cy="977565"/>
            <a:chOff x="142812" y="139308"/>
            <a:chExt cx="301753" cy="305583"/>
          </a:xfrm>
          <a:effectLst>
            <a:outerShdw blurRad="571500" dist="38100" dir="5400000" sx="95000" sy="95000" algn="t" rotWithShape="0">
              <a:schemeClr val="tx2">
                <a:alpha val="25000"/>
              </a:schemeClr>
            </a:outerShdw>
          </a:effectLst>
        </p:grpSpPr>
        <p:sp>
          <p:nvSpPr>
            <p:cNvPr id="9" name="Rectangle: Rounded Corners 8">
              <a:extLst>
                <a:ext uri="{FF2B5EF4-FFF2-40B4-BE49-F238E27FC236}">
                  <a16:creationId xmlns:a16="http://schemas.microsoft.com/office/drawing/2014/main" id="{D21BD6C9-CDB6-817F-6DA1-06FC2598B472}"/>
                </a:ext>
              </a:extLst>
            </p:cNvPr>
            <p:cNvSpPr/>
            <p:nvPr/>
          </p:nvSpPr>
          <p:spPr bwMode="auto">
            <a:xfrm>
              <a:off x="142812" y="139308"/>
              <a:ext cx="301753" cy="305583"/>
            </a:xfrm>
            <a:prstGeom prst="roundRect">
              <a:avLst>
                <a:gd name="adj" fmla="val 17933"/>
              </a:avLst>
            </a:prstGeom>
            <a:solidFill>
              <a:schemeClr val="bg1"/>
            </a:solidFill>
            <a:ln>
              <a:noFill/>
              <a:headEnd type="none" w="med" len="med"/>
              <a:tailEnd type="none" w="med" len="med"/>
            </a:ln>
            <a:effectLst>
              <a:outerShdw blurRad="190500" dist="177800" dir="8100000" sx="90000" sy="90000" algn="tr"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indent="0" algn="l" defTabSz="932472" fontAlgn="base">
                <a:spcBef>
                  <a:spcPct val="0"/>
                </a:spcBef>
                <a:spcAft>
                  <a:spcPct val="0"/>
                </a:spcAft>
                <a:buFont typeface="Arial" panose="020B0604020202020204" pitchFamily="34" charset="0"/>
                <a:buNone/>
              </a:pPr>
              <a:endParaRPr lang="en-US" sz="2000" err="1">
                <a:solidFill>
                  <a:schemeClr val="tx1"/>
                </a:solidFill>
                <a:ea typeface="Segoe UI" pitchFamily="34" charset="0"/>
                <a:cs typeface="Segoe UI" pitchFamily="34" charset="0"/>
              </a:endParaRPr>
            </a:p>
          </p:txBody>
        </p:sp>
        <p:sp>
          <p:nvSpPr>
            <p:cNvPr id="10" name="Oval 9">
              <a:extLst>
                <a:ext uri="{FF2B5EF4-FFF2-40B4-BE49-F238E27FC236}">
                  <a16:creationId xmlns:a16="http://schemas.microsoft.com/office/drawing/2014/main" id="{8E8A5A4E-77D0-EC21-03A2-A88372631264}"/>
                </a:ext>
              </a:extLst>
            </p:cNvPr>
            <p:cNvSpPr/>
            <p:nvPr/>
          </p:nvSpPr>
          <p:spPr bwMode="auto">
            <a:xfrm>
              <a:off x="177513" y="175925"/>
              <a:ext cx="232350" cy="232350"/>
            </a:xfrm>
            <a:prstGeom prst="ellipse">
              <a:avLst/>
            </a:prstGeom>
            <a:gradFill flip="none" rotWithShape="1">
              <a:gsLst>
                <a:gs pos="24000">
                  <a:schemeClr val="tx2"/>
                </a:gs>
                <a:gs pos="100000">
                  <a:schemeClr val="tx2">
                    <a:lumMod val="60000"/>
                    <a:lumOff val="40000"/>
                  </a:schemeClr>
                </a:gs>
              </a:gsLst>
              <a:path path="circle">
                <a:fillToRect t="100000" r="100000"/>
              </a:path>
              <a:tileRect l="-100000" b="-100000"/>
            </a:gradFill>
            <a:ln w="3175">
              <a:solidFill>
                <a:schemeClr val="bg1"/>
              </a:solidFill>
              <a:headEnd type="none" w="med" len="med"/>
              <a:tailEnd type="none" w="med" len="med"/>
            </a:ln>
            <a:effectLst>
              <a:outerShdw blurRad="50800" dist="76200" dir="8100000" algn="tr" rotWithShape="0">
                <a:schemeClr val="tx2">
                  <a:alpha val="2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indent="0" defTabSz="932472" fontAlgn="base">
                <a:spcBef>
                  <a:spcPct val="0"/>
                </a:spcBef>
                <a:spcAft>
                  <a:spcPct val="0"/>
                </a:spcAft>
                <a:buFont typeface="Arial" panose="020B0604020202020204" pitchFamily="34" charset="0"/>
                <a:buNone/>
              </a:pPr>
              <a:endParaRPr lang="en-US" sz="2000" err="1">
                <a:solidFill>
                  <a:schemeClr val="tx1"/>
                </a:solidFill>
                <a:cs typeface="Segoe UI" pitchFamily="34" charset="0"/>
              </a:endParaRPr>
            </a:p>
          </p:txBody>
        </p:sp>
      </p:grpSp>
      <p:sp>
        <p:nvSpPr>
          <p:cNvPr id="11" name="Graphic 28">
            <a:extLst>
              <a:ext uri="{FF2B5EF4-FFF2-40B4-BE49-F238E27FC236}">
                <a16:creationId xmlns:a16="http://schemas.microsoft.com/office/drawing/2014/main" id="{94084894-5998-2121-7B84-D92C656E9F5F}"/>
              </a:ext>
            </a:extLst>
          </p:cNvPr>
          <p:cNvSpPr/>
          <p:nvPr userDrawn="1"/>
        </p:nvSpPr>
        <p:spPr>
          <a:xfrm>
            <a:off x="821642" y="1519790"/>
            <a:ext cx="490428" cy="368470"/>
          </a:xfrm>
          <a:custGeom>
            <a:avLst/>
            <a:gdLst>
              <a:gd name="connsiteX0" fmla="*/ 325088 w 3616928"/>
              <a:gd name="connsiteY0" fmla="*/ 2493836 h 2717482"/>
              <a:gd name="connsiteX1" fmla="*/ 0 w 3616928"/>
              <a:gd name="connsiteY1" fmla="*/ 1620108 h 2717482"/>
              <a:gd name="connsiteX2" fmla="*/ 1086517 w 3616928"/>
              <a:gd name="connsiteY2" fmla="*/ 19336 h 2717482"/>
              <a:gd name="connsiteX3" fmla="*/ 1300734 w 3616928"/>
              <a:gd name="connsiteY3" fmla="*/ 71628 h 2717482"/>
              <a:gd name="connsiteX4" fmla="*/ 1300734 w 3616928"/>
              <a:gd name="connsiteY4" fmla="*/ 71628 h 2717482"/>
              <a:gd name="connsiteX5" fmla="*/ 1253776 w 3616928"/>
              <a:gd name="connsiteY5" fmla="*/ 305943 h 2717482"/>
              <a:gd name="connsiteX6" fmla="*/ 710375 w 3616928"/>
              <a:gd name="connsiteY6" fmla="*/ 858584 h 2717482"/>
              <a:gd name="connsiteX7" fmla="*/ 930497 w 3616928"/>
              <a:gd name="connsiteY7" fmla="*/ 1294448 h 2717482"/>
              <a:gd name="connsiteX8" fmla="*/ 934784 w 3616928"/>
              <a:gd name="connsiteY8" fmla="*/ 1295020 h 2717482"/>
              <a:gd name="connsiteX9" fmla="*/ 1585055 w 3616928"/>
              <a:gd name="connsiteY9" fmla="*/ 2006251 h 2717482"/>
              <a:gd name="connsiteX10" fmla="*/ 1387412 w 3616928"/>
              <a:gd name="connsiteY10" fmla="*/ 2507743 h 2717482"/>
              <a:gd name="connsiteX11" fmla="*/ 1375791 w 3616928"/>
              <a:gd name="connsiteY11" fmla="*/ 2520316 h 2717482"/>
              <a:gd name="connsiteX12" fmla="*/ 873919 w 3616928"/>
              <a:gd name="connsiteY12" fmla="*/ 2717483 h 2717482"/>
              <a:gd name="connsiteX13" fmla="*/ 325279 w 3616928"/>
              <a:gd name="connsiteY13" fmla="*/ 2493931 h 2717482"/>
              <a:gd name="connsiteX14" fmla="*/ 325279 w 3616928"/>
              <a:gd name="connsiteY14" fmla="*/ 2493931 h 2717482"/>
              <a:gd name="connsiteX15" fmla="*/ 2357057 w 3616928"/>
              <a:gd name="connsiteY15" fmla="*/ 2493836 h 2717482"/>
              <a:gd name="connsiteX16" fmla="*/ 2031968 w 3616928"/>
              <a:gd name="connsiteY16" fmla="*/ 1620108 h 2717482"/>
              <a:gd name="connsiteX17" fmla="*/ 3118485 w 3616928"/>
              <a:gd name="connsiteY17" fmla="*/ 19336 h 2717482"/>
              <a:gd name="connsiteX18" fmla="*/ 3332703 w 3616928"/>
              <a:gd name="connsiteY18" fmla="*/ 71628 h 2717482"/>
              <a:gd name="connsiteX19" fmla="*/ 3332703 w 3616928"/>
              <a:gd name="connsiteY19" fmla="*/ 71628 h 2717482"/>
              <a:gd name="connsiteX20" fmla="*/ 3285744 w 3616928"/>
              <a:gd name="connsiteY20" fmla="*/ 305943 h 2717482"/>
              <a:gd name="connsiteX21" fmla="*/ 2742343 w 3616928"/>
              <a:gd name="connsiteY21" fmla="*/ 858584 h 2717482"/>
              <a:gd name="connsiteX22" fmla="*/ 2962370 w 3616928"/>
              <a:gd name="connsiteY22" fmla="*/ 1294448 h 2717482"/>
              <a:gd name="connsiteX23" fmla="*/ 2966657 w 3616928"/>
              <a:gd name="connsiteY23" fmla="*/ 1295020 h 2717482"/>
              <a:gd name="connsiteX24" fmla="*/ 3616928 w 3616928"/>
              <a:gd name="connsiteY24" fmla="*/ 2006251 h 2717482"/>
              <a:gd name="connsiteX25" fmla="*/ 3413760 w 3616928"/>
              <a:gd name="connsiteY25" fmla="*/ 2514220 h 2717482"/>
              <a:gd name="connsiteX26" fmla="*/ 2905792 w 3616928"/>
              <a:gd name="connsiteY26" fmla="*/ 2717388 h 2717482"/>
              <a:gd name="connsiteX27" fmla="*/ 2357152 w 3616928"/>
              <a:gd name="connsiteY27" fmla="*/ 2493836 h 2717482"/>
              <a:gd name="connsiteX28" fmla="*/ 2357152 w 3616928"/>
              <a:gd name="connsiteY28" fmla="*/ 2493836 h 2717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616928" h="2717482">
                <a:moveTo>
                  <a:pt x="325088" y="2493836"/>
                </a:moveTo>
                <a:cubicBezTo>
                  <a:pt x="121920" y="2270380"/>
                  <a:pt x="0" y="2026539"/>
                  <a:pt x="0" y="1620108"/>
                </a:cubicBezTo>
                <a:cubicBezTo>
                  <a:pt x="0" y="954025"/>
                  <a:pt x="445675" y="359188"/>
                  <a:pt x="1086517" y="19336"/>
                </a:cubicBezTo>
                <a:cubicBezTo>
                  <a:pt x="1160812" y="-20097"/>
                  <a:pt x="1252918" y="2477"/>
                  <a:pt x="1300734" y="71628"/>
                </a:cubicBezTo>
                <a:lnTo>
                  <a:pt x="1300734" y="71628"/>
                </a:lnTo>
                <a:cubicBezTo>
                  <a:pt x="1354550" y="149448"/>
                  <a:pt x="1333310" y="254699"/>
                  <a:pt x="1253776" y="305943"/>
                </a:cubicBezTo>
                <a:cubicBezTo>
                  <a:pt x="981075" y="481585"/>
                  <a:pt x="813911" y="674466"/>
                  <a:pt x="710375" y="858584"/>
                </a:cubicBezTo>
                <a:cubicBezTo>
                  <a:pt x="606838" y="1042702"/>
                  <a:pt x="723805" y="1266159"/>
                  <a:pt x="930497" y="1294448"/>
                </a:cubicBezTo>
                <a:cubicBezTo>
                  <a:pt x="931926" y="1294639"/>
                  <a:pt x="933355" y="1294829"/>
                  <a:pt x="934784" y="1295020"/>
                </a:cubicBezTo>
                <a:cubicBezTo>
                  <a:pt x="1300543" y="1335691"/>
                  <a:pt x="1585055" y="1620108"/>
                  <a:pt x="1585055" y="2006251"/>
                </a:cubicBezTo>
                <a:cubicBezTo>
                  <a:pt x="1585055" y="2186369"/>
                  <a:pt x="1506188" y="2366487"/>
                  <a:pt x="1387412" y="2507743"/>
                </a:cubicBezTo>
                <a:cubicBezTo>
                  <a:pt x="1383792" y="2512124"/>
                  <a:pt x="1379887" y="2516315"/>
                  <a:pt x="1375791" y="2520316"/>
                </a:cubicBezTo>
                <a:cubicBezTo>
                  <a:pt x="1235012" y="2658237"/>
                  <a:pt x="1074230" y="2717483"/>
                  <a:pt x="873919" y="2717483"/>
                </a:cubicBezTo>
                <a:cubicBezTo>
                  <a:pt x="650367" y="2717483"/>
                  <a:pt x="447199" y="2615851"/>
                  <a:pt x="325279" y="2493931"/>
                </a:cubicBezTo>
                <a:lnTo>
                  <a:pt x="325279" y="2493931"/>
                </a:lnTo>
                <a:close/>
                <a:moveTo>
                  <a:pt x="2357057" y="2493836"/>
                </a:moveTo>
                <a:cubicBezTo>
                  <a:pt x="2153888" y="2270284"/>
                  <a:pt x="2031968" y="2026444"/>
                  <a:pt x="2031968" y="1620108"/>
                </a:cubicBezTo>
                <a:cubicBezTo>
                  <a:pt x="2031968" y="954025"/>
                  <a:pt x="2477643" y="359188"/>
                  <a:pt x="3118485" y="19336"/>
                </a:cubicBezTo>
                <a:cubicBezTo>
                  <a:pt x="3192780" y="-20097"/>
                  <a:pt x="3284887" y="2477"/>
                  <a:pt x="3332703" y="71628"/>
                </a:cubicBezTo>
                <a:lnTo>
                  <a:pt x="3332703" y="71628"/>
                </a:lnTo>
                <a:cubicBezTo>
                  <a:pt x="3386519" y="149448"/>
                  <a:pt x="3365278" y="254699"/>
                  <a:pt x="3285744" y="305943"/>
                </a:cubicBezTo>
                <a:cubicBezTo>
                  <a:pt x="3013043" y="481585"/>
                  <a:pt x="2845880" y="674466"/>
                  <a:pt x="2742343" y="858584"/>
                </a:cubicBezTo>
                <a:cubicBezTo>
                  <a:pt x="2640140" y="1040416"/>
                  <a:pt x="2755773" y="1266159"/>
                  <a:pt x="2962370" y="1294448"/>
                </a:cubicBezTo>
                <a:cubicBezTo>
                  <a:pt x="2963799" y="1294639"/>
                  <a:pt x="2965228" y="1294829"/>
                  <a:pt x="2966657" y="1295020"/>
                </a:cubicBezTo>
                <a:cubicBezTo>
                  <a:pt x="3332416" y="1335691"/>
                  <a:pt x="3616928" y="1620108"/>
                  <a:pt x="3616928" y="2006251"/>
                </a:cubicBezTo>
                <a:cubicBezTo>
                  <a:pt x="3616928" y="2189131"/>
                  <a:pt x="3535680" y="2372011"/>
                  <a:pt x="3413760" y="2514220"/>
                </a:cubicBezTo>
                <a:cubicBezTo>
                  <a:pt x="3291840" y="2656428"/>
                  <a:pt x="3108960" y="2717388"/>
                  <a:pt x="2905792" y="2717388"/>
                </a:cubicBezTo>
                <a:cubicBezTo>
                  <a:pt x="2682240" y="2717388"/>
                  <a:pt x="2479072" y="2615756"/>
                  <a:pt x="2357152" y="2493836"/>
                </a:cubicBezTo>
                <a:lnTo>
                  <a:pt x="2357152" y="2493836"/>
                </a:lnTo>
                <a:close/>
              </a:path>
            </a:pathLst>
          </a:custGeom>
          <a:solidFill>
            <a:schemeClr val="bg1"/>
          </a:solidFill>
          <a:ln w="3175">
            <a:solidFill>
              <a:schemeClr val="bg1"/>
            </a:solidFill>
            <a:headEnd type="none" w="med" len="med"/>
            <a:tailEnd type="none" w="med" len="med"/>
          </a:ln>
          <a:effectLst>
            <a:outerShdw blurRad="50800" dist="76200" dir="8100000" algn="tr" rotWithShape="0">
              <a:schemeClr val="tx2">
                <a:alpha val="2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indent="0" defTabSz="932472" fontAlgn="base">
              <a:spcBef>
                <a:spcPct val="0"/>
              </a:spcBef>
              <a:spcAft>
                <a:spcPct val="0"/>
              </a:spcAft>
              <a:buFont typeface="Arial" panose="020B0604020202020204" pitchFamily="34" charset="0"/>
              <a:buNone/>
            </a:pPr>
            <a:endParaRPr lang="en-US" sz="2000">
              <a:solidFill>
                <a:schemeClr val="tx1"/>
              </a:solidFill>
              <a:cs typeface="Segoe UI" pitchFamily="34" charset="0"/>
            </a:endParaRPr>
          </a:p>
        </p:txBody>
      </p:sp>
      <p:sp>
        <p:nvSpPr>
          <p:cNvPr id="13" name="Text Placeholder 35">
            <a:extLst>
              <a:ext uri="{FF2B5EF4-FFF2-40B4-BE49-F238E27FC236}">
                <a16:creationId xmlns:a16="http://schemas.microsoft.com/office/drawing/2014/main" id="{7E45569B-DC4B-6BB5-7125-236795D561C2}"/>
              </a:ext>
            </a:extLst>
          </p:cNvPr>
          <p:cNvSpPr>
            <a:spLocks noGrp="1"/>
          </p:cNvSpPr>
          <p:nvPr>
            <p:ph type="body" sz="quarter" idx="17" hasCustomPrompt="1"/>
          </p:nvPr>
        </p:nvSpPr>
        <p:spPr>
          <a:xfrm>
            <a:off x="584200" y="2686834"/>
            <a:ext cx="5829300" cy="1732236"/>
          </a:xfrm>
          <a:noFill/>
        </p:spPr>
        <p:txBody>
          <a:bodyPr wrap="square" lIns="0" tIns="0" rIns="0" bIns="0" anchor="t">
            <a:noAutofit/>
          </a:bodyPr>
          <a:lstStyle>
            <a:lvl1pPr marL="0" indent="0" algn="l">
              <a:buFont typeface="Arial" panose="020B0604020202020204" pitchFamily="34" charset="0"/>
              <a:buNone/>
              <a:defRPr kumimoji="0" lang="en-US" sz="2400" b="0" i="0" u="none" strike="noStrike" cap="none" normalizeH="0" dirty="0" smtClean="0">
                <a:ln>
                  <a:noFill/>
                </a:ln>
                <a:effectLst/>
                <a:uLnTx/>
                <a:uFillTx/>
                <a:ea typeface="Segoe UI" pitchFamily="34" charset="0"/>
              </a:defRPr>
            </a:lvl1pPr>
          </a:lstStyle>
          <a:p>
            <a:pPr marL="228600" lvl="0" indent="-228600" defTabSz="932472" fontAlgn="base">
              <a:spcBef>
                <a:spcPct val="0"/>
              </a:spcBef>
              <a:spcAft>
                <a:spcPct val="0"/>
              </a:spcAft>
              <a:buSzTx/>
            </a:pPr>
            <a:r>
              <a:rPr lang="en-US" dirty="0"/>
              <a:t>Click to add text</a:t>
            </a:r>
          </a:p>
        </p:txBody>
      </p:sp>
      <p:sp>
        <p:nvSpPr>
          <p:cNvPr id="14" name="Text Placeholder 35">
            <a:extLst>
              <a:ext uri="{FF2B5EF4-FFF2-40B4-BE49-F238E27FC236}">
                <a16:creationId xmlns:a16="http://schemas.microsoft.com/office/drawing/2014/main" id="{37DA3014-0EB4-BDB4-9685-50FA55C9BDD2}"/>
              </a:ext>
            </a:extLst>
          </p:cNvPr>
          <p:cNvSpPr>
            <a:spLocks noGrp="1"/>
          </p:cNvSpPr>
          <p:nvPr>
            <p:ph type="body" sz="quarter" idx="15" hasCustomPrompt="1"/>
          </p:nvPr>
        </p:nvSpPr>
        <p:spPr>
          <a:xfrm>
            <a:off x="582613" y="4756201"/>
            <a:ext cx="5830888" cy="275690"/>
          </a:xfrm>
          <a:noFill/>
        </p:spPr>
        <p:txBody>
          <a:bodyPr wrap="square" lIns="0" tIns="0" rIns="0" bIns="0" anchor="t">
            <a:noAutofit/>
          </a:bodyPr>
          <a:lstStyle>
            <a:lvl1pPr marL="0" indent="0" algn="r">
              <a:buFont typeface="Arial" panose="020B0604020202020204" pitchFamily="34" charset="0"/>
              <a:buNone/>
              <a:defRPr kumimoji="0" lang="en-US" sz="1800" b="0" i="0" u="none" strike="noStrike" cap="none" normalizeH="0" dirty="0" smtClean="0">
                <a:ln>
                  <a:noFill/>
                </a:ln>
                <a:solidFill>
                  <a:schemeClr val="tx2"/>
                </a:solidFill>
                <a:effectLst/>
                <a:uLnTx/>
                <a:uFillTx/>
                <a:latin typeface="+mj-lt"/>
                <a:ea typeface="Segoe UI" pitchFamily="34" charset="0"/>
              </a:defRPr>
            </a:lvl1pPr>
          </a:lstStyle>
          <a:p>
            <a:pPr marL="228600" lvl="0" indent="-228600" defTabSz="932472" fontAlgn="base">
              <a:spcBef>
                <a:spcPct val="0"/>
              </a:spcBef>
              <a:spcAft>
                <a:spcPct val="0"/>
              </a:spcAft>
              <a:buSzTx/>
            </a:pPr>
            <a:r>
              <a:rPr lang="en-US"/>
              <a:t>Narrator</a:t>
            </a:r>
          </a:p>
        </p:txBody>
      </p:sp>
      <p:sp>
        <p:nvSpPr>
          <p:cNvPr id="15" name="Picture Placeholder 58">
            <a:extLst>
              <a:ext uri="{FF2B5EF4-FFF2-40B4-BE49-F238E27FC236}">
                <a16:creationId xmlns:a16="http://schemas.microsoft.com/office/drawing/2014/main" id="{899616DF-EE05-1C41-D337-34195C9D7609}"/>
              </a:ext>
            </a:extLst>
          </p:cNvPr>
          <p:cNvSpPr>
            <a:spLocks noGrp="1"/>
          </p:cNvSpPr>
          <p:nvPr>
            <p:ph type="pic" sz="quarter" idx="22"/>
          </p:nvPr>
        </p:nvSpPr>
        <p:spPr>
          <a:xfrm>
            <a:off x="7110413" y="800101"/>
            <a:ext cx="4281488" cy="5257794"/>
          </a:xfrm>
          <a:prstGeom prst="roundRect">
            <a:avLst>
              <a:gd name="adj" fmla="val 4431"/>
            </a:avLst>
          </a:prstGeom>
          <a:solidFill>
            <a:schemeClr val="bg1">
              <a:alpha val="40000"/>
            </a:schemeClr>
          </a:solidFill>
          <a:ln>
            <a:solidFill>
              <a:schemeClr val="bg1"/>
            </a:solidFill>
          </a:ln>
          <a:effectLst>
            <a:outerShdw blurRad="266700" sx="102000" sy="102000" algn="ctr" rotWithShape="0">
              <a:prstClr val="black">
                <a:alpha val="5000"/>
              </a:prstClr>
            </a:outerShdw>
          </a:effectLst>
        </p:spPr>
        <p:txBody>
          <a:bodyPr bIns="640080" anchor="ctr">
            <a:noAutofit/>
          </a:bodyPr>
          <a:lstStyle>
            <a:lvl1pPr marL="0" indent="0" algn="ctr">
              <a:buFont typeface="Arial" panose="020B0604020202020204" pitchFamily="34" charset="0"/>
              <a:buNone/>
              <a:defRPr sz="2000"/>
            </a:lvl1pPr>
          </a:lstStyle>
          <a:p>
            <a:endParaRPr lang="en-IN"/>
          </a:p>
        </p:txBody>
      </p:sp>
    </p:spTree>
    <p:extLst>
      <p:ext uri="{BB962C8B-B14F-4D97-AF65-F5344CB8AC3E}">
        <p14:creationId xmlns:p14="http://schemas.microsoft.com/office/powerpoint/2010/main" val="4059840975"/>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4" name="Picture 3" descr="A picture containing white, design, black and white, art&#10;&#10;Description automatically generated">
            <a:extLst>
              <a:ext uri="{FF2B5EF4-FFF2-40B4-BE49-F238E27FC236}">
                <a16:creationId xmlns:a16="http://schemas.microsoft.com/office/drawing/2014/main" id="{E70DB4C7-2DB7-C67B-FDF9-661CD85D6E54}"/>
              </a:ext>
            </a:extLst>
          </p:cNvPr>
          <p:cNvPicPr>
            <a:picLocks noChangeAspect="1"/>
          </p:cNvPicPr>
          <p:nvPr userDrawn="1"/>
        </p:nvPicPr>
        <p:blipFill>
          <a:blip r:embed="rId2" cstate="print">
            <a:alphaModFix amt="25000"/>
            <a:extLst>
              <a:ext uri="{28A0092B-C50C-407E-A947-70E740481C1C}">
                <a14:useLocalDpi xmlns:a14="http://schemas.microsoft.com/office/drawing/2010/main"/>
              </a:ext>
            </a:extLst>
          </a:blip>
          <a:stretch>
            <a:fillRect/>
          </a:stretch>
        </p:blipFill>
        <p:spPr>
          <a:xfrm>
            <a:off x="0" y="0"/>
            <a:ext cx="12192000" cy="6858000"/>
          </a:xfrm>
          <a:prstGeom prst="rect">
            <a:avLst/>
          </a:prstGeom>
        </p:spPr>
      </p:pic>
      <p:grpSp>
        <p:nvGrpSpPr>
          <p:cNvPr id="5" name="Group 4">
            <a:extLst>
              <a:ext uri="{FF2B5EF4-FFF2-40B4-BE49-F238E27FC236}">
                <a16:creationId xmlns:a16="http://schemas.microsoft.com/office/drawing/2014/main" id="{4827672F-3FB7-5D77-675C-A6029172DB9D}"/>
              </a:ext>
            </a:extLst>
          </p:cNvPr>
          <p:cNvGrpSpPr/>
          <p:nvPr userDrawn="1"/>
        </p:nvGrpSpPr>
        <p:grpSpPr>
          <a:xfrm>
            <a:off x="0" y="0"/>
            <a:ext cx="12192001" cy="6858000"/>
            <a:chOff x="0" y="0"/>
            <a:chExt cx="12192001" cy="6858000"/>
          </a:xfrm>
        </p:grpSpPr>
        <p:grpSp>
          <p:nvGrpSpPr>
            <p:cNvPr id="6" name="Group 5">
              <a:extLst>
                <a:ext uri="{FF2B5EF4-FFF2-40B4-BE49-F238E27FC236}">
                  <a16:creationId xmlns:a16="http://schemas.microsoft.com/office/drawing/2014/main" id="{D79E1F6B-2F36-9D1E-0514-5DEEC4312059}"/>
                </a:ext>
              </a:extLst>
            </p:cNvPr>
            <p:cNvGrpSpPr/>
            <p:nvPr/>
          </p:nvGrpSpPr>
          <p:grpSpPr>
            <a:xfrm>
              <a:off x="0" y="5699775"/>
              <a:ext cx="12192001" cy="1158225"/>
              <a:chOff x="0" y="5699775"/>
              <a:chExt cx="12192001" cy="1158225"/>
            </a:xfrm>
          </p:grpSpPr>
          <p:grpSp>
            <p:nvGrpSpPr>
              <p:cNvPr id="10" name="Group 9">
                <a:extLst>
                  <a:ext uri="{FF2B5EF4-FFF2-40B4-BE49-F238E27FC236}">
                    <a16:creationId xmlns:a16="http://schemas.microsoft.com/office/drawing/2014/main" id="{F315CBB3-3737-576D-6792-526068DBD4C2}"/>
                  </a:ext>
                </a:extLst>
              </p:cNvPr>
              <p:cNvGrpSpPr/>
              <p:nvPr/>
            </p:nvGrpSpPr>
            <p:grpSpPr>
              <a:xfrm>
                <a:off x="0" y="5699775"/>
                <a:ext cx="2603500" cy="1158225"/>
                <a:chOff x="0" y="5475269"/>
                <a:chExt cx="3108154" cy="1382731"/>
              </a:xfrm>
            </p:grpSpPr>
            <p:sp>
              <p:nvSpPr>
                <p:cNvPr id="12" name="Freeform: Shape 11">
                  <a:extLst>
                    <a:ext uri="{FF2B5EF4-FFF2-40B4-BE49-F238E27FC236}">
                      <a16:creationId xmlns:a16="http://schemas.microsoft.com/office/drawing/2014/main" id="{2A5FB1BC-3BC5-3264-773A-8813F0A6F0E8}"/>
                    </a:ext>
                  </a:extLst>
                </p:cNvPr>
                <p:cNvSpPr/>
                <p:nvPr/>
              </p:nvSpPr>
              <p:spPr>
                <a:xfrm>
                  <a:off x="1" y="5475269"/>
                  <a:ext cx="3108153" cy="1382731"/>
                </a:xfrm>
                <a:custGeom>
                  <a:avLst/>
                  <a:gdLst>
                    <a:gd name="connsiteX0" fmla="*/ 0 w 3108153"/>
                    <a:gd name="connsiteY0" fmla="*/ 0 h 1382731"/>
                    <a:gd name="connsiteX1" fmla="*/ 49187 w 3108153"/>
                    <a:gd name="connsiteY1" fmla="*/ 26851 h 1382731"/>
                    <a:gd name="connsiteX2" fmla="*/ 2953266 w 3108153"/>
                    <a:gd name="connsiteY2" fmla="*/ 1337112 h 1382731"/>
                    <a:gd name="connsiteX3" fmla="*/ 3108153 w 3108153"/>
                    <a:gd name="connsiteY3" fmla="*/ 1382731 h 1382731"/>
                    <a:gd name="connsiteX4" fmla="*/ 0 w 3108153"/>
                    <a:gd name="connsiteY4" fmla="*/ 1382731 h 13827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8153" h="1382731">
                      <a:moveTo>
                        <a:pt x="0" y="0"/>
                      </a:moveTo>
                      <a:lnTo>
                        <a:pt x="49187" y="26851"/>
                      </a:lnTo>
                      <a:cubicBezTo>
                        <a:pt x="696787" y="387015"/>
                        <a:pt x="1749136" y="957758"/>
                        <a:pt x="2953266" y="1337112"/>
                      </a:cubicBezTo>
                      <a:lnTo>
                        <a:pt x="3108153" y="1382731"/>
                      </a:lnTo>
                      <a:lnTo>
                        <a:pt x="0" y="1382731"/>
                      </a:lnTo>
                      <a:close/>
                    </a:path>
                  </a:pathLst>
                </a:custGeom>
                <a:solidFill>
                  <a:schemeClr val="bg1"/>
                </a:solidFill>
                <a:ln w="8467" cap="flat">
                  <a:noFill/>
                  <a:prstDash val="solid"/>
                  <a:miter/>
                </a:ln>
                <a:effectLst>
                  <a:outerShdw blurRad="317500" dist="254000" dir="18900000" sx="95000" sy="95000" algn="bl" rotWithShape="0">
                    <a:prstClr val="black">
                      <a:alpha val="5000"/>
                    </a:prstClr>
                  </a:outerShdw>
                </a:effectLst>
              </p:spPr>
              <p:txBody>
                <a:bodyPr rtlCol="0" anchor="ctr"/>
                <a:lstStyle/>
                <a:p>
                  <a:endParaRPr lang="en-US"/>
                </a:p>
              </p:txBody>
            </p:sp>
            <p:sp>
              <p:nvSpPr>
                <p:cNvPr id="13" name="Freeform: Shape 12">
                  <a:extLst>
                    <a:ext uri="{FF2B5EF4-FFF2-40B4-BE49-F238E27FC236}">
                      <a16:creationId xmlns:a16="http://schemas.microsoft.com/office/drawing/2014/main" id="{B4D90BAC-7F95-B999-5060-3DCB45F3DE70}"/>
                    </a:ext>
                  </a:extLst>
                </p:cNvPr>
                <p:cNvSpPr/>
                <p:nvPr/>
              </p:nvSpPr>
              <p:spPr>
                <a:xfrm>
                  <a:off x="0" y="6299084"/>
                  <a:ext cx="1844515" cy="558916"/>
                </a:xfrm>
                <a:custGeom>
                  <a:avLst/>
                  <a:gdLst>
                    <a:gd name="connsiteX0" fmla="*/ 0 w 1844515"/>
                    <a:gd name="connsiteY0" fmla="*/ 0 h 558916"/>
                    <a:gd name="connsiteX1" fmla="*/ 682372 w 1844515"/>
                    <a:gd name="connsiteY1" fmla="*/ 218742 h 558916"/>
                    <a:gd name="connsiteX2" fmla="*/ 1701934 w 1844515"/>
                    <a:gd name="connsiteY2" fmla="*/ 523820 h 558916"/>
                    <a:gd name="connsiteX3" fmla="*/ 1844515 w 1844515"/>
                    <a:gd name="connsiteY3" fmla="*/ 558916 h 558916"/>
                    <a:gd name="connsiteX4" fmla="*/ 0 w 1844515"/>
                    <a:gd name="connsiteY4" fmla="*/ 558916 h 5589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4515" h="558916">
                      <a:moveTo>
                        <a:pt x="0" y="0"/>
                      </a:moveTo>
                      <a:lnTo>
                        <a:pt x="682372" y="218742"/>
                      </a:lnTo>
                      <a:cubicBezTo>
                        <a:pt x="938262" y="302311"/>
                        <a:pt x="1290111" y="415196"/>
                        <a:pt x="1701934" y="523820"/>
                      </a:cubicBezTo>
                      <a:lnTo>
                        <a:pt x="1844515" y="558916"/>
                      </a:lnTo>
                      <a:lnTo>
                        <a:pt x="0" y="558916"/>
                      </a:lnTo>
                      <a:close/>
                    </a:path>
                  </a:pathLst>
                </a:custGeom>
                <a:solidFill>
                  <a:schemeClr val="bg1"/>
                </a:solidFill>
                <a:ln w="8467" cap="flat">
                  <a:noFill/>
                  <a:prstDash val="solid"/>
                  <a:miter/>
                </a:ln>
                <a:effectLst>
                  <a:outerShdw blurRad="317500" dist="254000" dir="18900000" sx="95000" sy="95000" algn="bl" rotWithShape="0">
                    <a:prstClr val="black">
                      <a:alpha val="5000"/>
                    </a:prstClr>
                  </a:outerShdw>
                </a:effectLst>
              </p:spPr>
              <p:txBody>
                <a:bodyPr rtlCol="0" anchor="ctr"/>
                <a:lstStyle/>
                <a:p>
                  <a:endParaRPr lang="en-US"/>
                </a:p>
              </p:txBody>
            </p:sp>
          </p:grpSp>
          <p:sp>
            <p:nvSpPr>
              <p:cNvPr id="11" name="Freeform: Shape 10">
                <a:extLst>
                  <a:ext uri="{FF2B5EF4-FFF2-40B4-BE49-F238E27FC236}">
                    <a16:creationId xmlns:a16="http://schemas.microsoft.com/office/drawing/2014/main" id="{49D753A6-D833-CF7D-73B9-0108634CFBC6}"/>
                  </a:ext>
                </a:extLst>
              </p:cNvPr>
              <p:cNvSpPr/>
              <p:nvPr/>
            </p:nvSpPr>
            <p:spPr>
              <a:xfrm>
                <a:off x="7988300" y="6359756"/>
                <a:ext cx="4203701" cy="498243"/>
              </a:xfrm>
              <a:custGeom>
                <a:avLst/>
                <a:gdLst>
                  <a:gd name="connsiteX0" fmla="*/ 3112003 w 4634189"/>
                  <a:gd name="connsiteY0" fmla="*/ 828 h 549266"/>
                  <a:gd name="connsiteX1" fmla="*/ 3889121 w 4634189"/>
                  <a:gd name="connsiteY1" fmla="*/ 43171 h 549266"/>
                  <a:gd name="connsiteX2" fmla="*/ 4471106 w 4634189"/>
                  <a:gd name="connsiteY2" fmla="*/ 158542 h 549266"/>
                  <a:gd name="connsiteX3" fmla="*/ 4634189 w 4634189"/>
                  <a:gd name="connsiteY3" fmla="*/ 204851 h 549266"/>
                  <a:gd name="connsiteX4" fmla="*/ 4634189 w 4634189"/>
                  <a:gd name="connsiteY4" fmla="*/ 549266 h 549266"/>
                  <a:gd name="connsiteX5" fmla="*/ 0 w 4634189"/>
                  <a:gd name="connsiteY5" fmla="*/ 549266 h 549266"/>
                  <a:gd name="connsiteX6" fmla="*/ 3528 w 4634189"/>
                  <a:gd name="connsiteY6" fmla="*/ 548460 h 549266"/>
                  <a:gd name="connsiteX7" fmla="*/ 3112003 w 4634189"/>
                  <a:gd name="connsiteY7" fmla="*/ 828 h 549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34189" h="549266">
                    <a:moveTo>
                      <a:pt x="3112003" y="828"/>
                    </a:moveTo>
                    <a:cubicBezTo>
                      <a:pt x="3371042" y="-3508"/>
                      <a:pt x="3630082" y="8981"/>
                      <a:pt x="3889121" y="43171"/>
                    </a:cubicBezTo>
                    <a:cubicBezTo>
                      <a:pt x="4083401" y="69810"/>
                      <a:pt x="4277681" y="108889"/>
                      <a:pt x="4471106" y="158542"/>
                    </a:cubicBezTo>
                    <a:lnTo>
                      <a:pt x="4634189" y="204851"/>
                    </a:lnTo>
                    <a:lnTo>
                      <a:pt x="4634189" y="549266"/>
                    </a:lnTo>
                    <a:lnTo>
                      <a:pt x="0" y="549266"/>
                    </a:lnTo>
                    <a:lnTo>
                      <a:pt x="3528" y="548460"/>
                    </a:lnTo>
                    <a:cubicBezTo>
                      <a:pt x="1039687" y="304727"/>
                      <a:pt x="2075845" y="18173"/>
                      <a:pt x="3112003" y="828"/>
                    </a:cubicBezTo>
                    <a:close/>
                  </a:path>
                </a:pathLst>
              </a:custGeom>
              <a:solidFill>
                <a:schemeClr val="bg1"/>
              </a:solidFill>
              <a:ln w="8467" cap="flat">
                <a:noFill/>
                <a:prstDash val="solid"/>
                <a:miter/>
              </a:ln>
              <a:effectLst>
                <a:outerShdw blurRad="317500" dist="254000" dir="18900000" sx="95000" sy="95000" algn="bl" rotWithShape="0">
                  <a:prstClr val="black">
                    <a:alpha val="5000"/>
                  </a:prstClr>
                </a:outerShdw>
              </a:effectLst>
            </p:spPr>
            <p:txBody>
              <a:bodyPr rtlCol="0" anchor="ctr"/>
              <a:lstStyle/>
              <a:p>
                <a:endParaRPr lang="en-US"/>
              </a:p>
            </p:txBody>
          </p:sp>
        </p:grpSp>
        <p:grpSp>
          <p:nvGrpSpPr>
            <p:cNvPr id="7" name="Group 6">
              <a:extLst>
                <a:ext uri="{FF2B5EF4-FFF2-40B4-BE49-F238E27FC236}">
                  <a16:creationId xmlns:a16="http://schemas.microsoft.com/office/drawing/2014/main" id="{2AC99710-537F-B32C-9E04-92320A3AC440}"/>
                </a:ext>
              </a:extLst>
            </p:cNvPr>
            <p:cNvGrpSpPr/>
            <p:nvPr/>
          </p:nvGrpSpPr>
          <p:grpSpPr>
            <a:xfrm>
              <a:off x="9486900" y="0"/>
              <a:ext cx="2705100" cy="694583"/>
              <a:chOff x="9486900" y="0"/>
              <a:chExt cx="2705100" cy="694583"/>
            </a:xfrm>
          </p:grpSpPr>
          <p:sp>
            <p:nvSpPr>
              <p:cNvPr id="8" name="Freeform: Shape 7">
                <a:extLst>
                  <a:ext uri="{FF2B5EF4-FFF2-40B4-BE49-F238E27FC236}">
                    <a16:creationId xmlns:a16="http://schemas.microsoft.com/office/drawing/2014/main" id="{01AC48FB-34DC-ABC5-F07D-E354203ECA90}"/>
                  </a:ext>
                </a:extLst>
              </p:cNvPr>
              <p:cNvSpPr/>
              <p:nvPr/>
            </p:nvSpPr>
            <p:spPr>
              <a:xfrm>
                <a:off x="9486900" y="0"/>
                <a:ext cx="2705100" cy="694583"/>
              </a:xfrm>
              <a:custGeom>
                <a:avLst/>
                <a:gdLst>
                  <a:gd name="connsiteX0" fmla="*/ 0 w 6378217"/>
                  <a:gd name="connsiteY0" fmla="*/ 0 h 1637721"/>
                  <a:gd name="connsiteX1" fmla="*/ 4167423 w 6378217"/>
                  <a:gd name="connsiteY1" fmla="*/ 1631982 h 1637721"/>
                  <a:gd name="connsiteX2" fmla="*/ 6378218 w 6378217"/>
                  <a:gd name="connsiteY2" fmla="*/ 1175323 h 1637721"/>
                  <a:gd name="connsiteX3" fmla="*/ 6378218 w 6378217"/>
                  <a:gd name="connsiteY3" fmla="*/ 0 h 1637721"/>
                  <a:gd name="connsiteX4" fmla="*/ 0 w 6378217"/>
                  <a:gd name="connsiteY4" fmla="*/ 0 h 1637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78217" h="1637721">
                    <a:moveTo>
                      <a:pt x="0" y="0"/>
                    </a:moveTo>
                    <a:cubicBezTo>
                      <a:pt x="1476490" y="225815"/>
                      <a:pt x="2722373" y="1559284"/>
                      <a:pt x="4167423" y="1631982"/>
                    </a:cubicBezTo>
                    <a:cubicBezTo>
                      <a:pt x="5475750" y="1697830"/>
                      <a:pt x="6378218" y="1175323"/>
                      <a:pt x="6378218" y="1175323"/>
                    </a:cubicBezTo>
                    <a:lnTo>
                      <a:pt x="6378218" y="0"/>
                    </a:lnTo>
                    <a:lnTo>
                      <a:pt x="0" y="0"/>
                    </a:lnTo>
                    <a:close/>
                  </a:path>
                </a:pathLst>
              </a:custGeom>
              <a:solidFill>
                <a:schemeClr val="bg1"/>
              </a:solidFill>
              <a:ln w="8467" cap="flat">
                <a:noFill/>
                <a:prstDash val="solid"/>
                <a:miter/>
              </a:ln>
              <a:effectLst>
                <a:outerShdw blurRad="1270000" dir="18900000" sx="90000" sy="90000" algn="bl" rotWithShape="0">
                  <a:prstClr val="black">
                    <a:alpha val="5000"/>
                  </a:prstClr>
                </a:outerShdw>
              </a:effectLst>
            </p:spPr>
            <p:txBody>
              <a:bodyPr rtlCol="0" anchor="ctr"/>
              <a:lstStyle/>
              <a:p>
                <a:endParaRPr lang="en-US"/>
              </a:p>
            </p:txBody>
          </p:sp>
          <p:sp>
            <p:nvSpPr>
              <p:cNvPr id="9" name="Freeform: Shape 8">
                <a:extLst>
                  <a:ext uri="{FF2B5EF4-FFF2-40B4-BE49-F238E27FC236}">
                    <a16:creationId xmlns:a16="http://schemas.microsoft.com/office/drawing/2014/main" id="{DB07945E-DD00-F74A-1A78-8A0DCE72C127}"/>
                  </a:ext>
                </a:extLst>
              </p:cNvPr>
              <p:cNvSpPr/>
              <p:nvPr/>
            </p:nvSpPr>
            <p:spPr>
              <a:xfrm>
                <a:off x="9486900" y="0"/>
                <a:ext cx="2705100" cy="431371"/>
              </a:xfrm>
              <a:custGeom>
                <a:avLst/>
                <a:gdLst>
                  <a:gd name="connsiteX0" fmla="*/ 0 w 6378217"/>
                  <a:gd name="connsiteY0" fmla="*/ 0 h 1017107"/>
                  <a:gd name="connsiteX1" fmla="*/ 4094765 w 6378217"/>
                  <a:gd name="connsiteY1" fmla="*/ 1012782 h 1017107"/>
                  <a:gd name="connsiteX2" fmla="*/ 6378218 w 6378217"/>
                  <a:gd name="connsiteY2" fmla="*/ 697085 h 1017107"/>
                  <a:gd name="connsiteX3" fmla="*/ 6378218 w 6378217"/>
                  <a:gd name="connsiteY3" fmla="*/ 0 h 1017107"/>
                  <a:gd name="connsiteX4" fmla="*/ 0 w 6378217"/>
                  <a:gd name="connsiteY4" fmla="*/ 0 h 1017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78217" h="1017107">
                    <a:moveTo>
                      <a:pt x="0" y="0"/>
                    </a:moveTo>
                    <a:cubicBezTo>
                      <a:pt x="1666233" y="157275"/>
                      <a:pt x="2855732" y="967604"/>
                      <a:pt x="4094765" y="1012782"/>
                    </a:cubicBezTo>
                    <a:cubicBezTo>
                      <a:pt x="5403922" y="1060535"/>
                      <a:pt x="6378218" y="697085"/>
                      <a:pt x="6378218" y="697085"/>
                    </a:cubicBezTo>
                    <a:lnTo>
                      <a:pt x="6378218" y="0"/>
                    </a:lnTo>
                    <a:lnTo>
                      <a:pt x="0" y="0"/>
                    </a:lnTo>
                    <a:close/>
                  </a:path>
                </a:pathLst>
              </a:custGeom>
              <a:solidFill>
                <a:schemeClr val="bg1"/>
              </a:solidFill>
              <a:ln w="8467" cap="flat">
                <a:noFill/>
                <a:prstDash val="solid"/>
                <a:miter/>
              </a:ln>
              <a:effectLst>
                <a:outerShdw blurRad="1270000" dir="18900000" sx="90000" sy="90000" algn="bl" rotWithShape="0">
                  <a:prstClr val="black">
                    <a:alpha val="22000"/>
                  </a:prstClr>
                </a:outerShdw>
              </a:effectLst>
            </p:spPr>
            <p:txBody>
              <a:bodyPr rtlCol="0" anchor="ctr"/>
              <a:lstStyle/>
              <a:p>
                <a:endParaRPr lang="en-US"/>
              </a:p>
            </p:txBody>
          </p:sp>
        </p:grpSp>
      </p:gr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553998"/>
          </a:xfrm>
        </p:spPr>
        <p:txBody>
          <a:bodyPr vert="horz" wrap="square" lIns="0" tIns="0" rIns="0" bIns="0" rtlCol="0" anchor="t">
            <a:spAutoFit/>
          </a:bodyPr>
          <a:lstStyle>
            <a:lvl1pPr>
              <a:defRPr lang="en-US" sz="3600" dirty="0">
                <a:gradFill>
                  <a:gsLst>
                    <a:gs pos="0">
                      <a:schemeClr val="tx2"/>
                    </a:gs>
                    <a:gs pos="100000">
                      <a:schemeClr val="tx2">
                        <a:lumMod val="60000"/>
                        <a:lumOff val="40000"/>
                      </a:schemeClr>
                    </a:gs>
                  </a:gsLst>
                  <a:lin ang="2700000" scaled="1"/>
                </a:gradFill>
              </a:defRPr>
            </a:lvl1pPr>
          </a:lstStyle>
          <a:p>
            <a:pPr lvl="0"/>
            <a:r>
              <a:rPr lang="en-US" dirty="0"/>
              <a:t>Click to edit Master title style</a:t>
            </a:r>
          </a:p>
        </p:txBody>
      </p:sp>
    </p:spTree>
    <p:extLst>
      <p:ext uri="{BB962C8B-B14F-4D97-AF65-F5344CB8AC3E}">
        <p14:creationId xmlns:p14="http://schemas.microsoft.com/office/powerpoint/2010/main" val="40711402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5_Custom Layout">
    <p:spTree>
      <p:nvGrpSpPr>
        <p:cNvPr id="1" name=""/>
        <p:cNvGrpSpPr/>
        <p:nvPr/>
      </p:nvGrpSpPr>
      <p:grpSpPr>
        <a:xfrm>
          <a:off x="0" y="0"/>
          <a:ext cx="0" cy="0"/>
          <a:chOff x="0" y="0"/>
          <a:chExt cx="0" cy="0"/>
        </a:xfrm>
      </p:grpSpPr>
      <p:pic>
        <p:nvPicPr>
          <p:cNvPr id="3" name="Picture 2" descr="A picture containing white, design, black and white, art&#10;&#10;Description automatically generated">
            <a:extLst>
              <a:ext uri="{FF2B5EF4-FFF2-40B4-BE49-F238E27FC236}">
                <a16:creationId xmlns:a16="http://schemas.microsoft.com/office/drawing/2014/main" id="{5A8F57CE-B11F-FDCE-C00F-F25B11E66278}"/>
              </a:ext>
            </a:extLst>
          </p:cNvPr>
          <p:cNvPicPr>
            <a:picLocks noChangeAspect="1"/>
          </p:cNvPicPr>
          <p:nvPr userDrawn="1"/>
        </p:nvPicPr>
        <p:blipFill>
          <a:blip r:embed="rId2" cstate="print">
            <a:alphaModFix amt="50000"/>
            <a:extLst>
              <a:ext uri="{28A0092B-C50C-407E-A947-70E740481C1C}">
                <a14:useLocalDpi xmlns:a14="http://schemas.microsoft.com/office/drawing/2010/main"/>
              </a:ext>
            </a:extLst>
          </a:blip>
          <a:stretch>
            <a:fillRect/>
          </a:stretch>
        </p:blipFill>
        <p:spPr>
          <a:xfrm>
            <a:off x="0" y="0"/>
            <a:ext cx="12192000" cy="6858000"/>
          </a:xfrm>
          <a:prstGeom prst="rect">
            <a:avLst/>
          </a:prstGeom>
        </p:spPr>
      </p:pic>
      <p:grpSp>
        <p:nvGrpSpPr>
          <p:cNvPr id="4" name="Group 3">
            <a:extLst>
              <a:ext uri="{FF2B5EF4-FFF2-40B4-BE49-F238E27FC236}">
                <a16:creationId xmlns:a16="http://schemas.microsoft.com/office/drawing/2014/main" id="{1CDB8BBC-B556-21B2-D0D1-7C7F3CB71707}"/>
              </a:ext>
            </a:extLst>
          </p:cNvPr>
          <p:cNvGrpSpPr/>
          <p:nvPr userDrawn="1"/>
        </p:nvGrpSpPr>
        <p:grpSpPr>
          <a:xfrm>
            <a:off x="0" y="0"/>
            <a:ext cx="12192000" cy="6858002"/>
            <a:chOff x="0" y="0"/>
            <a:chExt cx="12192000" cy="6858002"/>
          </a:xfrm>
        </p:grpSpPr>
        <p:grpSp>
          <p:nvGrpSpPr>
            <p:cNvPr id="5" name="Group 4">
              <a:extLst>
                <a:ext uri="{FF2B5EF4-FFF2-40B4-BE49-F238E27FC236}">
                  <a16:creationId xmlns:a16="http://schemas.microsoft.com/office/drawing/2014/main" id="{2F387BD7-70CA-2D22-2A69-8ED8FA8B1B93}"/>
                </a:ext>
              </a:extLst>
            </p:cNvPr>
            <p:cNvGrpSpPr/>
            <p:nvPr/>
          </p:nvGrpSpPr>
          <p:grpSpPr>
            <a:xfrm>
              <a:off x="0" y="0"/>
              <a:ext cx="12192000" cy="6858002"/>
              <a:chOff x="0" y="0"/>
              <a:chExt cx="12192000" cy="6858002"/>
            </a:xfrm>
          </p:grpSpPr>
          <p:grpSp>
            <p:nvGrpSpPr>
              <p:cNvPr id="7" name="Group 6">
                <a:extLst>
                  <a:ext uri="{FF2B5EF4-FFF2-40B4-BE49-F238E27FC236}">
                    <a16:creationId xmlns:a16="http://schemas.microsoft.com/office/drawing/2014/main" id="{F1DFA4BC-6635-416F-CC5B-B2026F648140}"/>
                  </a:ext>
                </a:extLst>
              </p:cNvPr>
              <p:cNvGrpSpPr/>
              <p:nvPr/>
            </p:nvGrpSpPr>
            <p:grpSpPr>
              <a:xfrm>
                <a:off x="9486900" y="0"/>
                <a:ext cx="2705100" cy="694583"/>
                <a:chOff x="9486900" y="0"/>
                <a:chExt cx="2705100" cy="694583"/>
              </a:xfrm>
            </p:grpSpPr>
            <p:sp>
              <p:nvSpPr>
                <p:cNvPr id="9" name="Freeform: Shape 8">
                  <a:extLst>
                    <a:ext uri="{FF2B5EF4-FFF2-40B4-BE49-F238E27FC236}">
                      <a16:creationId xmlns:a16="http://schemas.microsoft.com/office/drawing/2014/main" id="{8AAA8816-2FDB-5849-8CA1-71465FDEB41C}"/>
                    </a:ext>
                  </a:extLst>
                </p:cNvPr>
                <p:cNvSpPr/>
                <p:nvPr/>
              </p:nvSpPr>
              <p:spPr>
                <a:xfrm>
                  <a:off x="9486900" y="0"/>
                  <a:ext cx="2705100" cy="694583"/>
                </a:xfrm>
                <a:custGeom>
                  <a:avLst/>
                  <a:gdLst>
                    <a:gd name="connsiteX0" fmla="*/ 0 w 6378217"/>
                    <a:gd name="connsiteY0" fmla="*/ 0 h 1637721"/>
                    <a:gd name="connsiteX1" fmla="*/ 4167423 w 6378217"/>
                    <a:gd name="connsiteY1" fmla="*/ 1631982 h 1637721"/>
                    <a:gd name="connsiteX2" fmla="*/ 6378218 w 6378217"/>
                    <a:gd name="connsiteY2" fmla="*/ 1175323 h 1637721"/>
                    <a:gd name="connsiteX3" fmla="*/ 6378218 w 6378217"/>
                    <a:gd name="connsiteY3" fmla="*/ 0 h 1637721"/>
                    <a:gd name="connsiteX4" fmla="*/ 0 w 6378217"/>
                    <a:gd name="connsiteY4" fmla="*/ 0 h 1637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78217" h="1637721">
                      <a:moveTo>
                        <a:pt x="0" y="0"/>
                      </a:moveTo>
                      <a:cubicBezTo>
                        <a:pt x="1476490" y="225815"/>
                        <a:pt x="2722373" y="1559284"/>
                        <a:pt x="4167423" y="1631982"/>
                      </a:cubicBezTo>
                      <a:cubicBezTo>
                        <a:pt x="5475750" y="1697830"/>
                        <a:pt x="6378218" y="1175323"/>
                        <a:pt x="6378218" y="1175323"/>
                      </a:cubicBezTo>
                      <a:lnTo>
                        <a:pt x="6378218" y="0"/>
                      </a:lnTo>
                      <a:lnTo>
                        <a:pt x="0" y="0"/>
                      </a:lnTo>
                      <a:close/>
                    </a:path>
                  </a:pathLst>
                </a:custGeom>
                <a:solidFill>
                  <a:schemeClr val="bg1"/>
                </a:solidFill>
                <a:ln w="8467" cap="flat">
                  <a:noFill/>
                  <a:prstDash val="solid"/>
                  <a:miter/>
                </a:ln>
                <a:effectLst>
                  <a:outerShdw blurRad="1270000" dir="18900000" sx="90000" sy="90000" algn="bl" rotWithShape="0">
                    <a:prstClr val="black">
                      <a:alpha val="5000"/>
                    </a:prstClr>
                  </a:outerShdw>
                </a:effectLst>
              </p:spPr>
              <p:txBody>
                <a:bodyPr rtlCol="0" anchor="ctr"/>
                <a:lstStyle/>
                <a:p>
                  <a:pPr marL="0" indent="0">
                    <a:buFont typeface="Arial" panose="020B0604020202020204" pitchFamily="34" charset="0"/>
                    <a:buNone/>
                  </a:pPr>
                  <a:endParaRPr lang="en-US"/>
                </a:p>
              </p:txBody>
            </p:sp>
            <p:sp>
              <p:nvSpPr>
                <p:cNvPr id="10" name="Freeform: Shape 9">
                  <a:extLst>
                    <a:ext uri="{FF2B5EF4-FFF2-40B4-BE49-F238E27FC236}">
                      <a16:creationId xmlns:a16="http://schemas.microsoft.com/office/drawing/2014/main" id="{0DF84D57-6CD0-78EF-6169-70166E3359C4}"/>
                    </a:ext>
                  </a:extLst>
                </p:cNvPr>
                <p:cNvSpPr/>
                <p:nvPr/>
              </p:nvSpPr>
              <p:spPr>
                <a:xfrm>
                  <a:off x="9486900" y="0"/>
                  <a:ext cx="2705100" cy="431371"/>
                </a:xfrm>
                <a:custGeom>
                  <a:avLst/>
                  <a:gdLst>
                    <a:gd name="connsiteX0" fmla="*/ 0 w 6378217"/>
                    <a:gd name="connsiteY0" fmla="*/ 0 h 1017107"/>
                    <a:gd name="connsiteX1" fmla="*/ 4094765 w 6378217"/>
                    <a:gd name="connsiteY1" fmla="*/ 1012782 h 1017107"/>
                    <a:gd name="connsiteX2" fmla="*/ 6378218 w 6378217"/>
                    <a:gd name="connsiteY2" fmla="*/ 697085 h 1017107"/>
                    <a:gd name="connsiteX3" fmla="*/ 6378218 w 6378217"/>
                    <a:gd name="connsiteY3" fmla="*/ 0 h 1017107"/>
                    <a:gd name="connsiteX4" fmla="*/ 0 w 6378217"/>
                    <a:gd name="connsiteY4" fmla="*/ 0 h 1017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78217" h="1017107">
                      <a:moveTo>
                        <a:pt x="0" y="0"/>
                      </a:moveTo>
                      <a:cubicBezTo>
                        <a:pt x="1666233" y="157275"/>
                        <a:pt x="2855732" y="967604"/>
                        <a:pt x="4094765" y="1012782"/>
                      </a:cubicBezTo>
                      <a:cubicBezTo>
                        <a:pt x="5403922" y="1060535"/>
                        <a:pt x="6378218" y="697085"/>
                        <a:pt x="6378218" y="697085"/>
                      </a:cubicBezTo>
                      <a:lnTo>
                        <a:pt x="6378218" y="0"/>
                      </a:lnTo>
                      <a:lnTo>
                        <a:pt x="0" y="0"/>
                      </a:lnTo>
                      <a:close/>
                    </a:path>
                  </a:pathLst>
                </a:custGeom>
                <a:solidFill>
                  <a:schemeClr val="bg1"/>
                </a:solidFill>
                <a:ln w="8467" cap="flat">
                  <a:noFill/>
                  <a:prstDash val="solid"/>
                  <a:miter/>
                </a:ln>
                <a:effectLst>
                  <a:outerShdw blurRad="1270000" dir="18900000" sx="90000" sy="90000" algn="bl" rotWithShape="0">
                    <a:prstClr val="black">
                      <a:alpha val="22000"/>
                    </a:prstClr>
                  </a:outerShdw>
                </a:effectLst>
              </p:spPr>
              <p:txBody>
                <a:bodyPr rtlCol="0" anchor="ctr"/>
                <a:lstStyle/>
                <a:p>
                  <a:pPr marL="0" indent="0">
                    <a:buFont typeface="Arial" panose="020B0604020202020204" pitchFamily="34" charset="0"/>
                    <a:buNone/>
                  </a:pPr>
                  <a:endParaRPr lang="en-US"/>
                </a:p>
              </p:txBody>
            </p:sp>
          </p:grpSp>
          <p:sp>
            <p:nvSpPr>
              <p:cNvPr id="8" name="Freeform: Shape 7">
                <a:extLst>
                  <a:ext uri="{FF2B5EF4-FFF2-40B4-BE49-F238E27FC236}">
                    <a16:creationId xmlns:a16="http://schemas.microsoft.com/office/drawing/2014/main" id="{FFD108A8-0F0C-77F2-79BD-22F2CDD01A7E}"/>
                  </a:ext>
                </a:extLst>
              </p:cNvPr>
              <p:cNvSpPr/>
              <p:nvPr/>
            </p:nvSpPr>
            <p:spPr>
              <a:xfrm>
                <a:off x="0" y="4679915"/>
                <a:ext cx="12192000" cy="2178087"/>
              </a:xfrm>
              <a:custGeom>
                <a:avLst/>
                <a:gdLst>
                  <a:gd name="connsiteX0" fmla="*/ 0 w 12192000"/>
                  <a:gd name="connsiteY0" fmla="*/ 0 h 2178087"/>
                  <a:gd name="connsiteX1" fmla="*/ 49187 w 12192000"/>
                  <a:gd name="connsiteY1" fmla="*/ 26851 h 2178087"/>
                  <a:gd name="connsiteX2" fmla="*/ 5229981 w 12192000"/>
                  <a:gd name="connsiteY2" fmla="*/ 1726424 h 2178087"/>
                  <a:gd name="connsiteX3" fmla="*/ 11446932 w 12192000"/>
                  <a:gd name="connsiteY3" fmla="*/ 876636 h 2178087"/>
                  <a:gd name="connsiteX4" fmla="*/ 12028917 w 12192000"/>
                  <a:gd name="connsiteY4" fmla="*/ 992007 h 2178087"/>
                  <a:gd name="connsiteX5" fmla="*/ 12192000 w 12192000"/>
                  <a:gd name="connsiteY5" fmla="*/ 1038316 h 2178087"/>
                  <a:gd name="connsiteX6" fmla="*/ 12192000 w 12192000"/>
                  <a:gd name="connsiteY6" fmla="*/ 2178087 h 2178087"/>
                  <a:gd name="connsiteX7" fmla="*/ 0 w 12192000"/>
                  <a:gd name="connsiteY7" fmla="*/ 2178087 h 2178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2178087">
                    <a:moveTo>
                      <a:pt x="0" y="0"/>
                    </a:moveTo>
                    <a:lnTo>
                      <a:pt x="49187" y="26851"/>
                    </a:lnTo>
                    <a:cubicBezTo>
                      <a:pt x="1085347" y="603113"/>
                      <a:pt x="3157664" y="1718458"/>
                      <a:pt x="5229981" y="1726424"/>
                    </a:cubicBezTo>
                    <a:cubicBezTo>
                      <a:pt x="7302300" y="1718458"/>
                      <a:pt x="9374617" y="603113"/>
                      <a:pt x="11446932" y="876636"/>
                    </a:cubicBezTo>
                    <a:cubicBezTo>
                      <a:pt x="11641212" y="903275"/>
                      <a:pt x="11835492" y="942354"/>
                      <a:pt x="12028917" y="992007"/>
                    </a:cubicBezTo>
                    <a:lnTo>
                      <a:pt x="12192000" y="1038316"/>
                    </a:lnTo>
                    <a:lnTo>
                      <a:pt x="12192000" y="2178087"/>
                    </a:lnTo>
                    <a:lnTo>
                      <a:pt x="0" y="2178087"/>
                    </a:lnTo>
                    <a:close/>
                  </a:path>
                </a:pathLst>
              </a:custGeom>
              <a:solidFill>
                <a:schemeClr val="bg1">
                  <a:alpha val="96000"/>
                </a:schemeClr>
              </a:solidFill>
              <a:ln w="8467" cap="flat">
                <a:noFill/>
                <a:prstDash val="solid"/>
                <a:miter/>
              </a:ln>
              <a:effectLst>
                <a:outerShdw blurRad="317500" dist="254000" dir="18900000" sx="95000" sy="95000" algn="bl" rotWithShape="0">
                  <a:prstClr val="black">
                    <a:alpha val="5000"/>
                  </a:prstClr>
                </a:outerShdw>
              </a:effectLst>
            </p:spPr>
            <p:txBody>
              <a:bodyPr rtlCol="0" anchor="ctr"/>
              <a:lstStyle/>
              <a:p>
                <a:pPr marL="0" indent="0">
                  <a:buFont typeface="Arial" panose="020B0604020202020204" pitchFamily="34" charset="0"/>
                  <a:buNone/>
                </a:pPr>
                <a:endParaRPr lang="en-US"/>
              </a:p>
            </p:txBody>
          </p:sp>
        </p:grpSp>
        <p:sp>
          <p:nvSpPr>
            <p:cNvPr id="6" name="Freeform: Shape 5">
              <a:extLst>
                <a:ext uri="{FF2B5EF4-FFF2-40B4-BE49-F238E27FC236}">
                  <a16:creationId xmlns:a16="http://schemas.microsoft.com/office/drawing/2014/main" id="{90D8CF27-77D3-4567-911B-BF7DDD8ACC18}"/>
                </a:ext>
              </a:extLst>
            </p:cNvPr>
            <p:cNvSpPr/>
            <p:nvPr/>
          </p:nvSpPr>
          <p:spPr>
            <a:xfrm>
              <a:off x="0" y="5999523"/>
              <a:ext cx="9696275" cy="858477"/>
            </a:xfrm>
            <a:custGeom>
              <a:avLst/>
              <a:gdLst>
                <a:gd name="connsiteX0" fmla="*/ 7676696 w 9696275"/>
                <a:gd name="connsiteY0" fmla="*/ 530993 h 858477"/>
                <a:gd name="connsiteX1" fmla="*/ 8188475 w 9696275"/>
                <a:gd name="connsiteY1" fmla="*/ 547368 h 858477"/>
                <a:gd name="connsiteX2" fmla="*/ 9687830 w 9696275"/>
                <a:gd name="connsiteY2" fmla="*/ 855713 h 858477"/>
                <a:gd name="connsiteX3" fmla="*/ 9696275 w 9696275"/>
                <a:gd name="connsiteY3" fmla="*/ 858477 h 858477"/>
                <a:gd name="connsiteX4" fmla="*/ 4572598 w 9696275"/>
                <a:gd name="connsiteY4" fmla="*/ 858477 h 858477"/>
                <a:gd name="connsiteX5" fmla="*/ 4606017 w 9696275"/>
                <a:gd name="connsiteY5" fmla="*/ 856651 h 858477"/>
                <a:gd name="connsiteX6" fmla="*/ 7676696 w 9696275"/>
                <a:gd name="connsiteY6" fmla="*/ 530993 h 858477"/>
                <a:gd name="connsiteX7" fmla="*/ 0 w 9696275"/>
                <a:gd name="connsiteY7" fmla="*/ 0 h 858477"/>
                <a:gd name="connsiteX8" fmla="*/ 682372 w 9696275"/>
                <a:gd name="connsiteY8" fmla="*/ 218742 h 858477"/>
                <a:gd name="connsiteX9" fmla="*/ 3583790 w 9696275"/>
                <a:gd name="connsiteY9" fmla="*/ 856009 h 858477"/>
                <a:gd name="connsiteX10" fmla="*/ 3627014 w 9696275"/>
                <a:gd name="connsiteY10" fmla="*/ 858477 h 858477"/>
                <a:gd name="connsiteX11" fmla="*/ 0 w 9696275"/>
                <a:gd name="connsiteY11" fmla="*/ 858477 h 858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696275" h="858477">
                  <a:moveTo>
                    <a:pt x="7676696" y="530993"/>
                  </a:moveTo>
                  <a:cubicBezTo>
                    <a:pt x="7847289" y="529316"/>
                    <a:pt x="8017882" y="534146"/>
                    <a:pt x="8188475" y="547368"/>
                  </a:cubicBezTo>
                  <a:cubicBezTo>
                    <a:pt x="8700255" y="588574"/>
                    <a:pt x="9212034" y="706754"/>
                    <a:pt x="9687830" y="855713"/>
                  </a:cubicBezTo>
                  <a:lnTo>
                    <a:pt x="9696275" y="858477"/>
                  </a:lnTo>
                  <a:lnTo>
                    <a:pt x="4572598" y="858477"/>
                  </a:lnTo>
                  <a:lnTo>
                    <a:pt x="4606017" y="856651"/>
                  </a:lnTo>
                  <a:cubicBezTo>
                    <a:pt x="5629577" y="785358"/>
                    <a:pt x="6653137" y="541054"/>
                    <a:pt x="7676696" y="530993"/>
                  </a:cubicBezTo>
                  <a:close/>
                  <a:moveTo>
                    <a:pt x="0" y="0"/>
                  </a:moveTo>
                  <a:lnTo>
                    <a:pt x="682372" y="218742"/>
                  </a:lnTo>
                  <a:cubicBezTo>
                    <a:pt x="1279449" y="413736"/>
                    <a:pt x="2398967" y="768341"/>
                    <a:pt x="3583790" y="856009"/>
                  </a:cubicBezTo>
                  <a:lnTo>
                    <a:pt x="3627014" y="858477"/>
                  </a:lnTo>
                  <a:lnTo>
                    <a:pt x="0" y="858477"/>
                  </a:lnTo>
                  <a:close/>
                </a:path>
              </a:pathLst>
            </a:custGeom>
            <a:solidFill>
              <a:schemeClr val="bg1"/>
            </a:solidFill>
            <a:ln w="8467" cap="flat">
              <a:noFill/>
              <a:prstDash val="solid"/>
              <a:miter/>
            </a:ln>
            <a:effectLst>
              <a:outerShdw blurRad="317500" dist="254000" dir="18900000" sx="95000" sy="95000" algn="bl" rotWithShape="0">
                <a:prstClr val="black">
                  <a:alpha val="5000"/>
                </a:prstClr>
              </a:outerShdw>
            </a:effectLst>
          </p:spPr>
          <p:txBody>
            <a:bodyPr wrap="square" rtlCol="0" anchor="ctr">
              <a:noAutofit/>
            </a:bodyPr>
            <a:lstStyle/>
            <a:p>
              <a:pPr marL="0" indent="0">
                <a:buFont typeface="Arial" panose="020B0604020202020204" pitchFamily="34" charset="0"/>
                <a:buNone/>
              </a:pPr>
              <a:endParaRPr lang="en-US"/>
            </a:p>
          </p:txBody>
        </p:sp>
      </p:grpSp>
      <p:sp>
        <p:nvSpPr>
          <p:cNvPr id="11" name="Rectangle: Single Corner Rounded 10">
            <a:extLst>
              <a:ext uri="{FF2B5EF4-FFF2-40B4-BE49-F238E27FC236}">
                <a16:creationId xmlns:a16="http://schemas.microsoft.com/office/drawing/2014/main" id="{001A4B08-CCE4-1072-D260-16E63D16BA9F}"/>
              </a:ext>
            </a:extLst>
          </p:cNvPr>
          <p:cNvSpPr/>
          <p:nvPr userDrawn="1"/>
        </p:nvSpPr>
        <p:spPr bwMode="auto">
          <a:xfrm flipH="1" flipV="1">
            <a:off x="588262" y="1436687"/>
            <a:ext cx="11603738" cy="4818968"/>
          </a:xfrm>
          <a:prstGeom prst="round1Rect">
            <a:avLst>
              <a:gd name="adj" fmla="val 9815"/>
            </a:avLst>
          </a:prstGeom>
          <a:solidFill>
            <a:schemeClr val="bg1"/>
          </a:solidFill>
          <a:ln>
            <a:noFill/>
          </a:ln>
          <a:effectLst>
            <a:outerShdw blurRad="4445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indent="0" algn="ctr">
              <a:buFont typeface="Arial" panose="020B0604020202020204" pitchFamily="34" charset="0"/>
              <a:buNone/>
            </a:pPr>
            <a:endParaRPr lang="en-US" err="1"/>
          </a:p>
        </p:txBody>
      </p:sp>
      <p:sp>
        <p:nvSpPr>
          <p:cNvPr id="12" name="Rectangle 11">
            <a:extLst>
              <a:ext uri="{FF2B5EF4-FFF2-40B4-BE49-F238E27FC236}">
                <a16:creationId xmlns:a16="http://schemas.microsoft.com/office/drawing/2014/main" id="{D9B1E9B9-5AE2-783F-C1CE-317B37271650}"/>
              </a:ext>
            </a:extLst>
          </p:cNvPr>
          <p:cNvSpPr/>
          <p:nvPr userDrawn="1"/>
        </p:nvSpPr>
        <p:spPr bwMode="auto">
          <a:xfrm>
            <a:off x="588262" y="1436687"/>
            <a:ext cx="11603738" cy="27432"/>
          </a:xfrm>
          <a:prstGeom prst="rect">
            <a:avLst/>
          </a:prstGeom>
          <a:gradFill>
            <a:gsLst>
              <a:gs pos="100000">
                <a:schemeClr val="tx2">
                  <a:lumMod val="60000"/>
                  <a:lumOff val="40000"/>
                </a:schemeClr>
              </a:gs>
              <a:gs pos="0">
                <a:schemeClr val="tx2"/>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indent="0" defTabSz="932472" fontAlgn="base">
              <a:spcBef>
                <a:spcPct val="0"/>
              </a:spcBef>
              <a:spcAft>
                <a:spcPct val="0"/>
              </a:spcAft>
              <a:buFont typeface="Arial" panose="020B0604020202020204" pitchFamily="34" charset="0"/>
              <a:buNone/>
            </a:pPr>
            <a:endParaRPr lang="en-US" sz="2000" err="1">
              <a:solidFill>
                <a:srgbClr val="FFFFFF"/>
              </a:solidFill>
              <a:cs typeface="Segoe UI" pitchFamily="34" charset="0"/>
            </a:endParaRPr>
          </a:p>
        </p:txBody>
      </p:sp>
      <p:sp>
        <p:nvSpPr>
          <p:cNvPr id="32" name="Title 1">
            <a:extLst>
              <a:ext uri="{FF2B5EF4-FFF2-40B4-BE49-F238E27FC236}">
                <a16:creationId xmlns:a16="http://schemas.microsoft.com/office/drawing/2014/main" id="{ABCD7A71-2A1B-2264-AACF-F18563B73056}"/>
              </a:ext>
            </a:extLst>
          </p:cNvPr>
          <p:cNvSpPr>
            <a:spLocks noGrp="1"/>
          </p:cNvSpPr>
          <p:nvPr>
            <p:ph type="title"/>
          </p:nvPr>
        </p:nvSpPr>
        <p:spPr>
          <a:xfrm>
            <a:off x="588263" y="457200"/>
            <a:ext cx="11018520" cy="553998"/>
          </a:xfrm>
        </p:spPr>
        <p:txBody>
          <a:bodyPr vert="horz" wrap="square" lIns="0" tIns="0" rIns="0" bIns="0" rtlCol="0" anchor="t">
            <a:spAutoFit/>
          </a:bodyPr>
          <a:lstStyle>
            <a:lvl1pPr marL="0" indent="0">
              <a:buFont typeface="Arial" panose="020B0604020202020204" pitchFamily="34" charset="0"/>
              <a:buNone/>
              <a:defRPr lang="en-IN" sz="3600" dirty="0">
                <a:gradFill>
                  <a:gsLst>
                    <a:gs pos="0">
                      <a:schemeClr val="tx2"/>
                    </a:gs>
                    <a:gs pos="100000">
                      <a:schemeClr val="tx2">
                        <a:lumMod val="60000"/>
                        <a:lumOff val="40000"/>
                      </a:schemeClr>
                    </a:gs>
                  </a:gsLst>
                  <a:lin ang="2700000" scaled="1"/>
                </a:gradFill>
              </a:defRPr>
            </a:lvl1pPr>
          </a:lstStyle>
          <a:p>
            <a:pPr marL="0" lvl="0"/>
            <a:r>
              <a:rPr lang="en-US" dirty="0"/>
              <a:t>Click to edit Master title style</a:t>
            </a:r>
            <a:endParaRPr lang="en-IN" dirty="0"/>
          </a:p>
        </p:txBody>
      </p:sp>
      <p:sp>
        <p:nvSpPr>
          <p:cNvPr id="33" name="Text Placeholder 35">
            <a:extLst>
              <a:ext uri="{FF2B5EF4-FFF2-40B4-BE49-F238E27FC236}">
                <a16:creationId xmlns:a16="http://schemas.microsoft.com/office/drawing/2014/main" id="{0602A06A-48CD-2FF2-8F3C-8F5C14404B21}"/>
              </a:ext>
            </a:extLst>
          </p:cNvPr>
          <p:cNvSpPr>
            <a:spLocks noGrp="1"/>
          </p:cNvSpPr>
          <p:nvPr>
            <p:ph type="body" sz="quarter" idx="15" hasCustomPrompt="1"/>
          </p:nvPr>
        </p:nvSpPr>
        <p:spPr>
          <a:xfrm>
            <a:off x="777238" y="1621002"/>
            <a:ext cx="10826500" cy="298305"/>
          </a:xfrm>
          <a:noFill/>
        </p:spPr>
        <p:txBody>
          <a:bodyPr wrap="square" lIns="0" tIns="0" rIns="0" bIns="0" anchor="t">
            <a:noAutofit/>
          </a:bodyPr>
          <a:lstStyle>
            <a:lvl1pPr marL="0" indent="0" algn="l">
              <a:buFont typeface="Arial" panose="020B0604020202020204" pitchFamily="34" charset="0"/>
              <a:buNone/>
              <a:defRPr kumimoji="0" lang="en-US" sz="1800" b="0" i="0" u="none" strike="noStrike" cap="none" normalizeH="0" dirty="0" smtClean="0">
                <a:ln>
                  <a:noFill/>
                </a:ln>
                <a:solidFill>
                  <a:schemeClr val="tx2"/>
                </a:solidFill>
                <a:effectLst/>
                <a:uLnTx/>
                <a:uFillTx/>
                <a:latin typeface="+mj-lt"/>
                <a:ea typeface="Segoe UI" pitchFamily="34" charset="0"/>
              </a:defRPr>
            </a:lvl1pPr>
          </a:lstStyle>
          <a:p>
            <a:pPr marL="228600" lvl="0" indent="-228600" defTabSz="932472" fontAlgn="base">
              <a:spcBef>
                <a:spcPct val="0"/>
              </a:spcBef>
              <a:spcAft>
                <a:spcPct val="0"/>
              </a:spcAft>
              <a:buSzTx/>
            </a:pPr>
            <a:r>
              <a:rPr lang="en-US"/>
              <a:t>Click to add text</a:t>
            </a:r>
          </a:p>
        </p:txBody>
      </p:sp>
      <p:sp>
        <p:nvSpPr>
          <p:cNvPr id="34" name="Text Placeholder 35">
            <a:extLst>
              <a:ext uri="{FF2B5EF4-FFF2-40B4-BE49-F238E27FC236}">
                <a16:creationId xmlns:a16="http://schemas.microsoft.com/office/drawing/2014/main" id="{1DA93EE8-A098-FD68-164F-D297A77021BE}"/>
              </a:ext>
            </a:extLst>
          </p:cNvPr>
          <p:cNvSpPr>
            <a:spLocks noGrp="1"/>
          </p:cNvSpPr>
          <p:nvPr>
            <p:ph type="body" sz="quarter" idx="16" hasCustomPrompt="1"/>
          </p:nvPr>
        </p:nvSpPr>
        <p:spPr>
          <a:xfrm>
            <a:off x="1402152" y="2261674"/>
            <a:ext cx="4314125" cy="238666"/>
          </a:xfrm>
          <a:noFill/>
        </p:spPr>
        <p:txBody>
          <a:bodyPr vert="horz" wrap="square" lIns="0" tIns="0" rIns="0" bIns="0" rtlCol="0" anchor="t">
            <a:noAutofit/>
          </a:bodyPr>
          <a:lstStyle>
            <a:lvl1pPr marL="0" indent="0">
              <a:buNone/>
              <a:defRPr kumimoji="0" lang="en-US" sz="1600" b="0" i="0" u="none" strike="noStrike" cap="none" normalizeH="0" dirty="0" smtClean="0">
                <a:ln>
                  <a:noFill/>
                </a:ln>
                <a:gradFill>
                  <a:gsLst>
                    <a:gs pos="100000">
                      <a:schemeClr val="tx2">
                        <a:lumMod val="60000"/>
                        <a:lumOff val="40000"/>
                      </a:schemeClr>
                    </a:gs>
                    <a:gs pos="0">
                      <a:schemeClr val="tx2"/>
                    </a:gs>
                  </a:gsLst>
                  <a:lin ang="0" scaled="0"/>
                </a:gradFill>
                <a:effectLst/>
                <a:uLnTx/>
                <a:uFillTx/>
                <a:latin typeface="+mj-lt"/>
                <a:ea typeface="Segoe UI" pitchFamily="34" charset="0"/>
              </a:defRPr>
            </a:lvl1pPr>
          </a:lstStyle>
          <a:p>
            <a:pPr marL="228600" lvl="0" indent="-228600" defTabSz="932472" fontAlgn="base">
              <a:spcBef>
                <a:spcPct val="0"/>
              </a:spcBef>
              <a:spcAft>
                <a:spcPct val="0"/>
              </a:spcAft>
              <a:buSzTx/>
            </a:pPr>
            <a:r>
              <a:rPr lang="en-US"/>
              <a:t>Click to add text</a:t>
            </a:r>
          </a:p>
        </p:txBody>
      </p:sp>
      <p:sp>
        <p:nvSpPr>
          <p:cNvPr id="35" name="Text Placeholder 35">
            <a:extLst>
              <a:ext uri="{FF2B5EF4-FFF2-40B4-BE49-F238E27FC236}">
                <a16:creationId xmlns:a16="http://schemas.microsoft.com/office/drawing/2014/main" id="{33D95478-0AF7-7DB8-9FF3-B29BBC0B62B2}"/>
              </a:ext>
            </a:extLst>
          </p:cNvPr>
          <p:cNvSpPr>
            <a:spLocks noGrp="1"/>
          </p:cNvSpPr>
          <p:nvPr>
            <p:ph type="body" sz="quarter" idx="17" hasCustomPrompt="1"/>
          </p:nvPr>
        </p:nvSpPr>
        <p:spPr>
          <a:xfrm>
            <a:off x="1533639" y="2611299"/>
            <a:ext cx="4182638" cy="1236793"/>
          </a:xfrm>
          <a:noFill/>
        </p:spPr>
        <p:txBody>
          <a:bodyPr wrap="square" lIns="0" tIns="0" rIns="0" bIns="0" anchor="t">
            <a:noAutofit/>
          </a:bodyPr>
          <a:lstStyle>
            <a:lvl1pPr marL="0" indent="0" algn="l">
              <a:spcBef>
                <a:spcPts val="200"/>
              </a:spcBef>
              <a:spcAft>
                <a:spcPts val="200"/>
              </a:spcAft>
              <a:buFont typeface="Arial" panose="020B0604020202020204" pitchFamily="34" charset="0"/>
              <a:buNone/>
              <a:defRPr kumimoji="0" lang="en-US" sz="1400" b="0" i="0" u="none" strike="noStrike" cap="none" normalizeH="0" dirty="0" smtClean="0">
                <a:ln>
                  <a:noFill/>
                </a:ln>
                <a:effectLst/>
                <a:uLnTx/>
                <a:uFillTx/>
                <a:ea typeface="Segoe UI" pitchFamily="34" charset="0"/>
              </a:defRPr>
            </a:lvl1pPr>
          </a:lstStyle>
          <a:p>
            <a:pPr marL="228600" lvl="0" indent="-228600" defTabSz="932472" fontAlgn="base">
              <a:spcBef>
                <a:spcPct val="0"/>
              </a:spcBef>
              <a:spcAft>
                <a:spcPct val="0"/>
              </a:spcAft>
              <a:buSzTx/>
            </a:pPr>
            <a:r>
              <a:rPr lang="en-US"/>
              <a:t>Click to add text</a:t>
            </a:r>
          </a:p>
        </p:txBody>
      </p:sp>
      <p:sp>
        <p:nvSpPr>
          <p:cNvPr id="36" name="Text Placeholder 35">
            <a:extLst>
              <a:ext uri="{FF2B5EF4-FFF2-40B4-BE49-F238E27FC236}">
                <a16:creationId xmlns:a16="http://schemas.microsoft.com/office/drawing/2014/main" id="{F7E861F5-88B2-B9F6-9FA0-9FAEF57B1046}"/>
              </a:ext>
            </a:extLst>
          </p:cNvPr>
          <p:cNvSpPr>
            <a:spLocks noGrp="1"/>
          </p:cNvSpPr>
          <p:nvPr>
            <p:ph type="body" sz="quarter" idx="18" hasCustomPrompt="1"/>
          </p:nvPr>
        </p:nvSpPr>
        <p:spPr>
          <a:xfrm>
            <a:off x="1402152" y="4384037"/>
            <a:ext cx="4314125" cy="238666"/>
          </a:xfrm>
          <a:noFill/>
        </p:spPr>
        <p:txBody>
          <a:bodyPr vert="horz" wrap="square" lIns="0" tIns="0" rIns="0" bIns="0" rtlCol="0" anchor="t">
            <a:noAutofit/>
          </a:bodyPr>
          <a:lstStyle>
            <a:lvl1pPr marL="0" indent="0">
              <a:buNone/>
              <a:defRPr kumimoji="0" lang="en-US" sz="1600" b="0" i="0" u="none" strike="noStrike" cap="none" normalizeH="0" dirty="0" smtClean="0">
                <a:ln>
                  <a:noFill/>
                </a:ln>
                <a:gradFill>
                  <a:gsLst>
                    <a:gs pos="100000">
                      <a:schemeClr val="tx2">
                        <a:lumMod val="60000"/>
                        <a:lumOff val="40000"/>
                      </a:schemeClr>
                    </a:gs>
                    <a:gs pos="0">
                      <a:schemeClr val="tx2"/>
                    </a:gs>
                  </a:gsLst>
                  <a:lin ang="0" scaled="0"/>
                </a:gradFill>
                <a:effectLst/>
                <a:uLnTx/>
                <a:uFillTx/>
                <a:latin typeface="+mj-lt"/>
                <a:ea typeface="Segoe UI" pitchFamily="34" charset="0"/>
              </a:defRPr>
            </a:lvl1pPr>
          </a:lstStyle>
          <a:p>
            <a:pPr marL="228600" lvl="0" indent="-228600" defTabSz="932472" fontAlgn="base">
              <a:spcBef>
                <a:spcPct val="0"/>
              </a:spcBef>
              <a:spcAft>
                <a:spcPct val="0"/>
              </a:spcAft>
              <a:buSzTx/>
            </a:pPr>
            <a:r>
              <a:rPr lang="en-US"/>
              <a:t>Click to add text</a:t>
            </a:r>
          </a:p>
        </p:txBody>
      </p:sp>
      <p:sp>
        <p:nvSpPr>
          <p:cNvPr id="37" name="Text Placeholder 35">
            <a:extLst>
              <a:ext uri="{FF2B5EF4-FFF2-40B4-BE49-F238E27FC236}">
                <a16:creationId xmlns:a16="http://schemas.microsoft.com/office/drawing/2014/main" id="{5AD8DE6F-8E00-C9C5-84E4-99F639116FF5}"/>
              </a:ext>
            </a:extLst>
          </p:cNvPr>
          <p:cNvSpPr>
            <a:spLocks noGrp="1"/>
          </p:cNvSpPr>
          <p:nvPr>
            <p:ph type="body" sz="quarter" idx="19" hasCustomPrompt="1"/>
          </p:nvPr>
        </p:nvSpPr>
        <p:spPr>
          <a:xfrm>
            <a:off x="1533639" y="4733662"/>
            <a:ext cx="4182638" cy="1236793"/>
          </a:xfrm>
          <a:noFill/>
        </p:spPr>
        <p:txBody>
          <a:bodyPr wrap="square" lIns="0" tIns="0" rIns="0" bIns="0" anchor="t">
            <a:noAutofit/>
          </a:bodyPr>
          <a:lstStyle>
            <a:lvl1pPr marL="0" indent="0" algn="l">
              <a:spcBef>
                <a:spcPts val="200"/>
              </a:spcBef>
              <a:spcAft>
                <a:spcPts val="200"/>
              </a:spcAft>
              <a:buFont typeface="Arial" panose="020B0604020202020204" pitchFamily="34" charset="0"/>
              <a:buNone/>
              <a:defRPr kumimoji="0" lang="en-US" sz="1400" b="0" i="0" u="none" strike="noStrike" cap="none" normalizeH="0" dirty="0" smtClean="0">
                <a:ln>
                  <a:noFill/>
                </a:ln>
                <a:effectLst/>
                <a:uLnTx/>
                <a:uFillTx/>
                <a:ea typeface="Segoe UI" pitchFamily="34" charset="0"/>
              </a:defRPr>
            </a:lvl1pPr>
          </a:lstStyle>
          <a:p>
            <a:pPr marL="228600" lvl="0" indent="-228600" defTabSz="932472" fontAlgn="base">
              <a:spcBef>
                <a:spcPct val="0"/>
              </a:spcBef>
              <a:spcAft>
                <a:spcPct val="0"/>
              </a:spcAft>
              <a:buSzTx/>
            </a:pPr>
            <a:r>
              <a:rPr lang="en-US"/>
              <a:t>Click to add text</a:t>
            </a:r>
          </a:p>
        </p:txBody>
      </p:sp>
      <p:sp>
        <p:nvSpPr>
          <p:cNvPr id="39" name="Picture Placeholder 58">
            <a:extLst>
              <a:ext uri="{FF2B5EF4-FFF2-40B4-BE49-F238E27FC236}">
                <a16:creationId xmlns:a16="http://schemas.microsoft.com/office/drawing/2014/main" id="{5E4D564C-C979-8981-FE46-EDD4BA56DA36}"/>
              </a:ext>
            </a:extLst>
          </p:cNvPr>
          <p:cNvSpPr>
            <a:spLocks noGrp="1"/>
          </p:cNvSpPr>
          <p:nvPr>
            <p:ph type="pic" sz="quarter" idx="22"/>
          </p:nvPr>
        </p:nvSpPr>
        <p:spPr>
          <a:xfrm>
            <a:off x="5998916" y="2417148"/>
            <a:ext cx="5604824" cy="3227274"/>
          </a:xfrm>
          <a:prstGeom prst="roundRect">
            <a:avLst>
              <a:gd name="adj" fmla="val 4431"/>
            </a:avLst>
          </a:prstGeom>
          <a:solidFill>
            <a:schemeClr val="bg1">
              <a:alpha val="40000"/>
            </a:schemeClr>
          </a:solidFill>
          <a:ln>
            <a:solidFill>
              <a:schemeClr val="bg1"/>
            </a:solidFill>
          </a:ln>
          <a:effectLst>
            <a:outerShdw blurRad="266700" sx="102000" sy="102000" algn="ctr" rotWithShape="0">
              <a:prstClr val="black">
                <a:alpha val="15000"/>
              </a:prstClr>
            </a:outerShdw>
          </a:effectLst>
        </p:spPr>
        <p:txBody>
          <a:bodyPr bIns="640080" anchor="ctr">
            <a:noAutofit/>
          </a:bodyPr>
          <a:lstStyle>
            <a:lvl1pPr marL="0" indent="0" algn="ctr">
              <a:buFont typeface="Arial" panose="020B0604020202020204" pitchFamily="34" charset="0"/>
              <a:buNone/>
              <a:defRPr sz="2000"/>
            </a:lvl1pPr>
          </a:lstStyle>
          <a:p>
            <a:endParaRPr lang="en-IN"/>
          </a:p>
        </p:txBody>
      </p:sp>
      <p:sp>
        <p:nvSpPr>
          <p:cNvPr id="38" name="Text Placeholder 35">
            <a:extLst>
              <a:ext uri="{FF2B5EF4-FFF2-40B4-BE49-F238E27FC236}">
                <a16:creationId xmlns:a16="http://schemas.microsoft.com/office/drawing/2014/main" id="{200BFA4D-1FDC-4F90-A030-C634EDBF4035}"/>
              </a:ext>
            </a:extLst>
          </p:cNvPr>
          <p:cNvSpPr>
            <a:spLocks noGrp="1"/>
          </p:cNvSpPr>
          <p:nvPr>
            <p:ph type="body" sz="quarter" idx="20" hasCustomPrompt="1"/>
          </p:nvPr>
        </p:nvSpPr>
        <p:spPr>
          <a:xfrm>
            <a:off x="5998914" y="5869249"/>
            <a:ext cx="5488235" cy="139110"/>
          </a:xfrm>
          <a:noFill/>
        </p:spPr>
        <p:txBody>
          <a:bodyPr wrap="square" lIns="0" tIns="0" rIns="0" bIns="0" anchor="t">
            <a:noAutofit/>
          </a:bodyPr>
          <a:lstStyle>
            <a:lvl1pPr marL="0" indent="0" algn="l">
              <a:spcBef>
                <a:spcPts val="200"/>
              </a:spcBef>
              <a:spcAft>
                <a:spcPts val="200"/>
              </a:spcAft>
              <a:buFont typeface="Arial" panose="020B0604020202020204" pitchFamily="34" charset="0"/>
              <a:buNone/>
              <a:defRPr kumimoji="0" lang="en-US" sz="1100" b="0" i="0" u="none" strike="noStrike" cap="none" normalizeH="0" dirty="0" smtClean="0">
                <a:ln>
                  <a:noFill/>
                </a:ln>
                <a:effectLst/>
                <a:uLnTx/>
                <a:uFillTx/>
                <a:ea typeface="Segoe UI" pitchFamily="34" charset="0"/>
              </a:defRPr>
            </a:lvl1pPr>
          </a:lstStyle>
          <a:p>
            <a:pPr marL="228600" lvl="0" indent="-228600" defTabSz="932472" fontAlgn="base">
              <a:spcBef>
                <a:spcPct val="0"/>
              </a:spcBef>
              <a:spcAft>
                <a:spcPct val="0"/>
              </a:spcAft>
              <a:buSzTx/>
            </a:pPr>
            <a:r>
              <a:rPr lang="en-US"/>
              <a:t>Click to add text</a:t>
            </a:r>
          </a:p>
        </p:txBody>
      </p:sp>
    </p:spTree>
    <p:extLst>
      <p:ext uri="{BB962C8B-B14F-4D97-AF65-F5344CB8AC3E}">
        <p14:creationId xmlns:p14="http://schemas.microsoft.com/office/powerpoint/2010/main" val="3195769700"/>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6_Custom Layout">
    <p:spTree>
      <p:nvGrpSpPr>
        <p:cNvPr id="1" name=""/>
        <p:cNvGrpSpPr/>
        <p:nvPr/>
      </p:nvGrpSpPr>
      <p:grpSpPr>
        <a:xfrm>
          <a:off x="0" y="0"/>
          <a:ext cx="0" cy="0"/>
          <a:chOff x="0" y="0"/>
          <a:chExt cx="0" cy="0"/>
        </a:xfrm>
      </p:grpSpPr>
      <p:pic>
        <p:nvPicPr>
          <p:cNvPr id="3" name="Picture 2" descr="A picture containing white, design, black and white, art&#10;&#10;Description automatically generated">
            <a:extLst>
              <a:ext uri="{FF2B5EF4-FFF2-40B4-BE49-F238E27FC236}">
                <a16:creationId xmlns:a16="http://schemas.microsoft.com/office/drawing/2014/main" id="{5575785C-48C3-E449-C0A6-82D361FA2C48}"/>
              </a:ext>
            </a:extLst>
          </p:cNvPr>
          <p:cNvPicPr>
            <a:picLocks noChangeAspect="1"/>
          </p:cNvPicPr>
          <p:nvPr userDrawn="1"/>
        </p:nvPicPr>
        <p:blipFill>
          <a:blip r:embed="rId2" cstate="print">
            <a:alphaModFix amt="50000"/>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88DB79DC-6C39-2DAB-858C-EA013C54B1CB}"/>
              </a:ext>
            </a:extLst>
          </p:cNvPr>
          <p:cNvSpPr/>
          <p:nvPr userDrawn="1"/>
        </p:nvSpPr>
        <p:spPr bwMode="auto">
          <a:xfrm rot="16200000">
            <a:off x="6061472" y="-4758631"/>
            <a:ext cx="69057" cy="12192002"/>
          </a:xfrm>
          <a:prstGeom prst="rect">
            <a:avLst/>
          </a:prstGeom>
          <a:gradFill flip="none" rotWithShape="1">
            <a:gsLst>
              <a:gs pos="100000">
                <a:schemeClr val="tx2">
                  <a:lumMod val="60000"/>
                  <a:lumOff val="40000"/>
                </a:schemeClr>
              </a:gs>
              <a:gs pos="0">
                <a:schemeClr val="tx2"/>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indent="0" defTabSz="932472" fontAlgn="base">
              <a:spcBef>
                <a:spcPct val="0"/>
              </a:spcBef>
              <a:spcAft>
                <a:spcPct val="0"/>
              </a:spcAft>
              <a:buFont typeface="Arial" panose="020B0604020202020204" pitchFamily="34" charset="0"/>
              <a:buNone/>
            </a:pPr>
            <a:endParaRPr lang="en-US" sz="2000" err="1">
              <a:solidFill>
                <a:srgbClr val="FFFFFF"/>
              </a:solidFill>
              <a:cs typeface="Segoe UI" pitchFamily="34" charset="0"/>
            </a:endParaRPr>
          </a:p>
        </p:txBody>
      </p:sp>
      <p:grpSp>
        <p:nvGrpSpPr>
          <p:cNvPr id="5" name="Group 4">
            <a:extLst>
              <a:ext uri="{FF2B5EF4-FFF2-40B4-BE49-F238E27FC236}">
                <a16:creationId xmlns:a16="http://schemas.microsoft.com/office/drawing/2014/main" id="{0252C6B6-01F8-1C69-2B80-8DE266098BA6}"/>
              </a:ext>
            </a:extLst>
          </p:cNvPr>
          <p:cNvGrpSpPr/>
          <p:nvPr userDrawn="1"/>
        </p:nvGrpSpPr>
        <p:grpSpPr>
          <a:xfrm>
            <a:off x="0" y="0"/>
            <a:ext cx="12192000" cy="6858002"/>
            <a:chOff x="0" y="0"/>
            <a:chExt cx="12192000" cy="6858002"/>
          </a:xfrm>
        </p:grpSpPr>
        <p:grpSp>
          <p:nvGrpSpPr>
            <p:cNvPr id="6" name="Group 5">
              <a:extLst>
                <a:ext uri="{FF2B5EF4-FFF2-40B4-BE49-F238E27FC236}">
                  <a16:creationId xmlns:a16="http://schemas.microsoft.com/office/drawing/2014/main" id="{4689DC06-5B15-D7CD-BC91-DDBE9C577EB6}"/>
                </a:ext>
              </a:extLst>
            </p:cNvPr>
            <p:cNvGrpSpPr/>
            <p:nvPr/>
          </p:nvGrpSpPr>
          <p:grpSpPr>
            <a:xfrm>
              <a:off x="0" y="0"/>
              <a:ext cx="12192000" cy="6858002"/>
              <a:chOff x="0" y="0"/>
              <a:chExt cx="12192000" cy="6858002"/>
            </a:xfrm>
          </p:grpSpPr>
          <p:grpSp>
            <p:nvGrpSpPr>
              <p:cNvPr id="8" name="Group 7">
                <a:extLst>
                  <a:ext uri="{FF2B5EF4-FFF2-40B4-BE49-F238E27FC236}">
                    <a16:creationId xmlns:a16="http://schemas.microsoft.com/office/drawing/2014/main" id="{3EFFAD1F-4C33-267C-458A-ABE4F1A18637}"/>
                  </a:ext>
                </a:extLst>
              </p:cNvPr>
              <p:cNvGrpSpPr/>
              <p:nvPr/>
            </p:nvGrpSpPr>
            <p:grpSpPr>
              <a:xfrm>
                <a:off x="9486900" y="0"/>
                <a:ext cx="2705100" cy="694583"/>
                <a:chOff x="9486900" y="0"/>
                <a:chExt cx="2705100" cy="694583"/>
              </a:xfrm>
            </p:grpSpPr>
            <p:sp>
              <p:nvSpPr>
                <p:cNvPr id="10" name="Freeform: Shape 9">
                  <a:extLst>
                    <a:ext uri="{FF2B5EF4-FFF2-40B4-BE49-F238E27FC236}">
                      <a16:creationId xmlns:a16="http://schemas.microsoft.com/office/drawing/2014/main" id="{63B40E98-22B1-54B3-26C2-6237CFC6DEFC}"/>
                    </a:ext>
                  </a:extLst>
                </p:cNvPr>
                <p:cNvSpPr/>
                <p:nvPr/>
              </p:nvSpPr>
              <p:spPr>
                <a:xfrm>
                  <a:off x="9486900" y="0"/>
                  <a:ext cx="2705100" cy="694583"/>
                </a:xfrm>
                <a:custGeom>
                  <a:avLst/>
                  <a:gdLst>
                    <a:gd name="connsiteX0" fmla="*/ 0 w 6378217"/>
                    <a:gd name="connsiteY0" fmla="*/ 0 h 1637721"/>
                    <a:gd name="connsiteX1" fmla="*/ 4167423 w 6378217"/>
                    <a:gd name="connsiteY1" fmla="*/ 1631982 h 1637721"/>
                    <a:gd name="connsiteX2" fmla="*/ 6378218 w 6378217"/>
                    <a:gd name="connsiteY2" fmla="*/ 1175323 h 1637721"/>
                    <a:gd name="connsiteX3" fmla="*/ 6378218 w 6378217"/>
                    <a:gd name="connsiteY3" fmla="*/ 0 h 1637721"/>
                    <a:gd name="connsiteX4" fmla="*/ 0 w 6378217"/>
                    <a:gd name="connsiteY4" fmla="*/ 0 h 1637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78217" h="1637721">
                      <a:moveTo>
                        <a:pt x="0" y="0"/>
                      </a:moveTo>
                      <a:cubicBezTo>
                        <a:pt x="1476490" y="225815"/>
                        <a:pt x="2722373" y="1559284"/>
                        <a:pt x="4167423" y="1631982"/>
                      </a:cubicBezTo>
                      <a:cubicBezTo>
                        <a:pt x="5475750" y="1697830"/>
                        <a:pt x="6378218" y="1175323"/>
                        <a:pt x="6378218" y="1175323"/>
                      </a:cubicBezTo>
                      <a:lnTo>
                        <a:pt x="6378218" y="0"/>
                      </a:lnTo>
                      <a:lnTo>
                        <a:pt x="0" y="0"/>
                      </a:lnTo>
                      <a:close/>
                    </a:path>
                  </a:pathLst>
                </a:custGeom>
                <a:solidFill>
                  <a:schemeClr val="bg1"/>
                </a:solidFill>
                <a:ln w="8467" cap="flat">
                  <a:noFill/>
                  <a:prstDash val="solid"/>
                  <a:miter/>
                </a:ln>
                <a:effectLst>
                  <a:outerShdw blurRad="1270000" dir="18900000" sx="90000" sy="90000" algn="bl" rotWithShape="0">
                    <a:prstClr val="black">
                      <a:alpha val="5000"/>
                    </a:prstClr>
                  </a:outerShdw>
                </a:effectLst>
              </p:spPr>
              <p:txBody>
                <a:bodyPr rtlCol="0" anchor="ctr"/>
                <a:lstStyle/>
                <a:p>
                  <a:pPr marL="0" indent="0">
                    <a:buFont typeface="Arial" panose="020B0604020202020204" pitchFamily="34" charset="0"/>
                    <a:buNone/>
                  </a:pPr>
                  <a:endParaRPr lang="en-US"/>
                </a:p>
              </p:txBody>
            </p:sp>
            <p:sp>
              <p:nvSpPr>
                <p:cNvPr id="11" name="Freeform: Shape 10">
                  <a:extLst>
                    <a:ext uri="{FF2B5EF4-FFF2-40B4-BE49-F238E27FC236}">
                      <a16:creationId xmlns:a16="http://schemas.microsoft.com/office/drawing/2014/main" id="{47EFB575-3F74-23E6-086A-2F5CB82C4BD3}"/>
                    </a:ext>
                  </a:extLst>
                </p:cNvPr>
                <p:cNvSpPr/>
                <p:nvPr/>
              </p:nvSpPr>
              <p:spPr>
                <a:xfrm>
                  <a:off x="9486900" y="0"/>
                  <a:ext cx="2705100" cy="431371"/>
                </a:xfrm>
                <a:custGeom>
                  <a:avLst/>
                  <a:gdLst>
                    <a:gd name="connsiteX0" fmla="*/ 0 w 6378217"/>
                    <a:gd name="connsiteY0" fmla="*/ 0 h 1017107"/>
                    <a:gd name="connsiteX1" fmla="*/ 4094765 w 6378217"/>
                    <a:gd name="connsiteY1" fmla="*/ 1012782 h 1017107"/>
                    <a:gd name="connsiteX2" fmla="*/ 6378218 w 6378217"/>
                    <a:gd name="connsiteY2" fmla="*/ 697085 h 1017107"/>
                    <a:gd name="connsiteX3" fmla="*/ 6378218 w 6378217"/>
                    <a:gd name="connsiteY3" fmla="*/ 0 h 1017107"/>
                    <a:gd name="connsiteX4" fmla="*/ 0 w 6378217"/>
                    <a:gd name="connsiteY4" fmla="*/ 0 h 1017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78217" h="1017107">
                      <a:moveTo>
                        <a:pt x="0" y="0"/>
                      </a:moveTo>
                      <a:cubicBezTo>
                        <a:pt x="1666233" y="157275"/>
                        <a:pt x="2855732" y="967604"/>
                        <a:pt x="4094765" y="1012782"/>
                      </a:cubicBezTo>
                      <a:cubicBezTo>
                        <a:pt x="5403922" y="1060535"/>
                        <a:pt x="6378218" y="697085"/>
                        <a:pt x="6378218" y="697085"/>
                      </a:cubicBezTo>
                      <a:lnTo>
                        <a:pt x="6378218" y="0"/>
                      </a:lnTo>
                      <a:lnTo>
                        <a:pt x="0" y="0"/>
                      </a:lnTo>
                      <a:close/>
                    </a:path>
                  </a:pathLst>
                </a:custGeom>
                <a:solidFill>
                  <a:schemeClr val="bg1"/>
                </a:solidFill>
                <a:ln w="8467" cap="flat">
                  <a:noFill/>
                  <a:prstDash val="solid"/>
                  <a:miter/>
                </a:ln>
                <a:effectLst>
                  <a:outerShdw blurRad="1270000" dir="18900000" sx="90000" sy="90000" algn="bl" rotWithShape="0">
                    <a:prstClr val="black">
                      <a:alpha val="22000"/>
                    </a:prstClr>
                  </a:outerShdw>
                </a:effectLst>
              </p:spPr>
              <p:txBody>
                <a:bodyPr rtlCol="0" anchor="ctr"/>
                <a:lstStyle/>
                <a:p>
                  <a:pPr marL="0" indent="0">
                    <a:buFont typeface="Arial" panose="020B0604020202020204" pitchFamily="34" charset="0"/>
                    <a:buNone/>
                  </a:pPr>
                  <a:endParaRPr lang="en-US"/>
                </a:p>
              </p:txBody>
            </p:sp>
          </p:grpSp>
          <p:sp>
            <p:nvSpPr>
              <p:cNvPr id="9" name="Freeform: Shape 8">
                <a:extLst>
                  <a:ext uri="{FF2B5EF4-FFF2-40B4-BE49-F238E27FC236}">
                    <a16:creationId xmlns:a16="http://schemas.microsoft.com/office/drawing/2014/main" id="{8B0657FF-0301-3EF8-411D-7A9ADD8856BB}"/>
                  </a:ext>
                </a:extLst>
              </p:cNvPr>
              <p:cNvSpPr/>
              <p:nvPr/>
            </p:nvSpPr>
            <p:spPr>
              <a:xfrm>
                <a:off x="0" y="4679915"/>
                <a:ext cx="12192000" cy="2178087"/>
              </a:xfrm>
              <a:custGeom>
                <a:avLst/>
                <a:gdLst>
                  <a:gd name="connsiteX0" fmla="*/ 0 w 12192000"/>
                  <a:gd name="connsiteY0" fmla="*/ 0 h 2178087"/>
                  <a:gd name="connsiteX1" fmla="*/ 49187 w 12192000"/>
                  <a:gd name="connsiteY1" fmla="*/ 26851 h 2178087"/>
                  <a:gd name="connsiteX2" fmla="*/ 5229981 w 12192000"/>
                  <a:gd name="connsiteY2" fmla="*/ 1726424 h 2178087"/>
                  <a:gd name="connsiteX3" fmla="*/ 11446932 w 12192000"/>
                  <a:gd name="connsiteY3" fmla="*/ 876636 h 2178087"/>
                  <a:gd name="connsiteX4" fmla="*/ 12028917 w 12192000"/>
                  <a:gd name="connsiteY4" fmla="*/ 992007 h 2178087"/>
                  <a:gd name="connsiteX5" fmla="*/ 12192000 w 12192000"/>
                  <a:gd name="connsiteY5" fmla="*/ 1038316 h 2178087"/>
                  <a:gd name="connsiteX6" fmla="*/ 12192000 w 12192000"/>
                  <a:gd name="connsiteY6" fmla="*/ 2178087 h 2178087"/>
                  <a:gd name="connsiteX7" fmla="*/ 0 w 12192000"/>
                  <a:gd name="connsiteY7" fmla="*/ 2178087 h 2178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2178087">
                    <a:moveTo>
                      <a:pt x="0" y="0"/>
                    </a:moveTo>
                    <a:lnTo>
                      <a:pt x="49187" y="26851"/>
                    </a:lnTo>
                    <a:cubicBezTo>
                      <a:pt x="1085347" y="603113"/>
                      <a:pt x="3157664" y="1718458"/>
                      <a:pt x="5229981" y="1726424"/>
                    </a:cubicBezTo>
                    <a:cubicBezTo>
                      <a:pt x="7302300" y="1718458"/>
                      <a:pt x="9374617" y="603113"/>
                      <a:pt x="11446932" y="876636"/>
                    </a:cubicBezTo>
                    <a:cubicBezTo>
                      <a:pt x="11641212" y="903275"/>
                      <a:pt x="11835492" y="942354"/>
                      <a:pt x="12028917" y="992007"/>
                    </a:cubicBezTo>
                    <a:lnTo>
                      <a:pt x="12192000" y="1038316"/>
                    </a:lnTo>
                    <a:lnTo>
                      <a:pt x="12192000" y="2178087"/>
                    </a:lnTo>
                    <a:lnTo>
                      <a:pt x="0" y="2178087"/>
                    </a:lnTo>
                    <a:close/>
                  </a:path>
                </a:pathLst>
              </a:custGeom>
              <a:solidFill>
                <a:schemeClr val="bg1">
                  <a:alpha val="96000"/>
                </a:schemeClr>
              </a:solidFill>
              <a:ln w="8467" cap="flat">
                <a:noFill/>
                <a:prstDash val="solid"/>
                <a:miter/>
              </a:ln>
              <a:effectLst>
                <a:outerShdw blurRad="317500" dist="254000" dir="18900000" sx="95000" sy="95000" algn="bl" rotWithShape="0">
                  <a:prstClr val="black">
                    <a:alpha val="5000"/>
                  </a:prstClr>
                </a:outerShdw>
              </a:effectLst>
            </p:spPr>
            <p:txBody>
              <a:bodyPr rtlCol="0" anchor="ctr"/>
              <a:lstStyle/>
              <a:p>
                <a:pPr marL="0" indent="0">
                  <a:buFont typeface="Arial" panose="020B0604020202020204" pitchFamily="34" charset="0"/>
                  <a:buNone/>
                </a:pPr>
                <a:endParaRPr lang="en-US"/>
              </a:p>
            </p:txBody>
          </p:sp>
        </p:grpSp>
        <p:sp>
          <p:nvSpPr>
            <p:cNvPr id="7" name="Freeform: Shape 6">
              <a:extLst>
                <a:ext uri="{FF2B5EF4-FFF2-40B4-BE49-F238E27FC236}">
                  <a16:creationId xmlns:a16="http://schemas.microsoft.com/office/drawing/2014/main" id="{4F2914F6-1A75-4FCC-42C0-F0AA2CC68C25}"/>
                </a:ext>
              </a:extLst>
            </p:cNvPr>
            <p:cNvSpPr/>
            <p:nvPr/>
          </p:nvSpPr>
          <p:spPr>
            <a:xfrm>
              <a:off x="0" y="5999523"/>
              <a:ext cx="9696275" cy="858477"/>
            </a:xfrm>
            <a:custGeom>
              <a:avLst/>
              <a:gdLst>
                <a:gd name="connsiteX0" fmla="*/ 7676696 w 9696275"/>
                <a:gd name="connsiteY0" fmla="*/ 530993 h 858477"/>
                <a:gd name="connsiteX1" fmla="*/ 8188475 w 9696275"/>
                <a:gd name="connsiteY1" fmla="*/ 547368 h 858477"/>
                <a:gd name="connsiteX2" fmla="*/ 9687830 w 9696275"/>
                <a:gd name="connsiteY2" fmla="*/ 855713 h 858477"/>
                <a:gd name="connsiteX3" fmla="*/ 9696275 w 9696275"/>
                <a:gd name="connsiteY3" fmla="*/ 858477 h 858477"/>
                <a:gd name="connsiteX4" fmla="*/ 4572598 w 9696275"/>
                <a:gd name="connsiteY4" fmla="*/ 858477 h 858477"/>
                <a:gd name="connsiteX5" fmla="*/ 4606017 w 9696275"/>
                <a:gd name="connsiteY5" fmla="*/ 856651 h 858477"/>
                <a:gd name="connsiteX6" fmla="*/ 7676696 w 9696275"/>
                <a:gd name="connsiteY6" fmla="*/ 530993 h 858477"/>
                <a:gd name="connsiteX7" fmla="*/ 0 w 9696275"/>
                <a:gd name="connsiteY7" fmla="*/ 0 h 858477"/>
                <a:gd name="connsiteX8" fmla="*/ 682372 w 9696275"/>
                <a:gd name="connsiteY8" fmla="*/ 218742 h 858477"/>
                <a:gd name="connsiteX9" fmla="*/ 3583790 w 9696275"/>
                <a:gd name="connsiteY9" fmla="*/ 856009 h 858477"/>
                <a:gd name="connsiteX10" fmla="*/ 3627014 w 9696275"/>
                <a:gd name="connsiteY10" fmla="*/ 858477 h 858477"/>
                <a:gd name="connsiteX11" fmla="*/ 0 w 9696275"/>
                <a:gd name="connsiteY11" fmla="*/ 858477 h 858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696275" h="858477">
                  <a:moveTo>
                    <a:pt x="7676696" y="530993"/>
                  </a:moveTo>
                  <a:cubicBezTo>
                    <a:pt x="7847289" y="529316"/>
                    <a:pt x="8017882" y="534146"/>
                    <a:pt x="8188475" y="547368"/>
                  </a:cubicBezTo>
                  <a:cubicBezTo>
                    <a:pt x="8700255" y="588574"/>
                    <a:pt x="9212034" y="706754"/>
                    <a:pt x="9687830" y="855713"/>
                  </a:cubicBezTo>
                  <a:lnTo>
                    <a:pt x="9696275" y="858477"/>
                  </a:lnTo>
                  <a:lnTo>
                    <a:pt x="4572598" y="858477"/>
                  </a:lnTo>
                  <a:lnTo>
                    <a:pt x="4606017" y="856651"/>
                  </a:lnTo>
                  <a:cubicBezTo>
                    <a:pt x="5629577" y="785358"/>
                    <a:pt x="6653137" y="541054"/>
                    <a:pt x="7676696" y="530993"/>
                  </a:cubicBezTo>
                  <a:close/>
                  <a:moveTo>
                    <a:pt x="0" y="0"/>
                  </a:moveTo>
                  <a:lnTo>
                    <a:pt x="682372" y="218742"/>
                  </a:lnTo>
                  <a:cubicBezTo>
                    <a:pt x="1279449" y="413736"/>
                    <a:pt x="2398967" y="768341"/>
                    <a:pt x="3583790" y="856009"/>
                  </a:cubicBezTo>
                  <a:lnTo>
                    <a:pt x="3627014" y="858477"/>
                  </a:lnTo>
                  <a:lnTo>
                    <a:pt x="0" y="858477"/>
                  </a:lnTo>
                  <a:close/>
                </a:path>
              </a:pathLst>
            </a:custGeom>
            <a:solidFill>
              <a:schemeClr val="bg1"/>
            </a:solidFill>
            <a:ln w="8467" cap="flat">
              <a:noFill/>
              <a:prstDash val="solid"/>
              <a:miter/>
            </a:ln>
            <a:effectLst>
              <a:outerShdw blurRad="317500" dist="254000" dir="18900000" sx="95000" sy="95000" algn="bl" rotWithShape="0">
                <a:prstClr val="black">
                  <a:alpha val="5000"/>
                </a:prstClr>
              </a:outerShdw>
            </a:effectLst>
          </p:spPr>
          <p:txBody>
            <a:bodyPr wrap="square" rtlCol="0" anchor="ctr">
              <a:noAutofit/>
            </a:bodyPr>
            <a:lstStyle/>
            <a:p>
              <a:pPr marL="0" indent="0">
                <a:buFont typeface="Arial" panose="020B0604020202020204" pitchFamily="34" charset="0"/>
                <a:buNone/>
              </a:pPr>
              <a:endParaRPr lang="en-US"/>
            </a:p>
          </p:txBody>
        </p:sp>
      </p:grpSp>
      <p:sp>
        <p:nvSpPr>
          <p:cNvPr id="13" name="Rectangle: Top Corners Rounded 12">
            <a:extLst>
              <a:ext uri="{FF2B5EF4-FFF2-40B4-BE49-F238E27FC236}">
                <a16:creationId xmlns:a16="http://schemas.microsoft.com/office/drawing/2014/main" id="{0E63EE77-E309-1EEE-B436-7FDE1FD0927D}"/>
              </a:ext>
            </a:extLst>
          </p:cNvPr>
          <p:cNvSpPr/>
          <p:nvPr userDrawn="1"/>
        </p:nvSpPr>
        <p:spPr bwMode="auto">
          <a:xfrm rot="16200000">
            <a:off x="2937230" y="1964970"/>
            <a:ext cx="1908830" cy="6614889"/>
          </a:xfrm>
          <a:prstGeom prst="round2SameRect">
            <a:avLst>
              <a:gd name="adj1" fmla="val 9481"/>
              <a:gd name="adj2" fmla="val 0"/>
            </a:avLst>
          </a:prstGeom>
          <a:solidFill>
            <a:schemeClr val="bg1"/>
          </a:solidFill>
          <a:ln>
            <a:noFill/>
          </a:ln>
          <a:effectLst>
            <a:outerShdw blurRad="4445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indent="0" algn="ctr">
              <a:buFont typeface="Arial" panose="020B0604020202020204" pitchFamily="34" charset="0"/>
              <a:buNone/>
            </a:pPr>
            <a:endParaRPr lang="en-US" err="1"/>
          </a:p>
        </p:txBody>
      </p:sp>
      <p:cxnSp>
        <p:nvCxnSpPr>
          <p:cNvPr id="16" name="Straight Connector 15">
            <a:extLst>
              <a:ext uri="{FF2B5EF4-FFF2-40B4-BE49-F238E27FC236}">
                <a16:creationId xmlns:a16="http://schemas.microsoft.com/office/drawing/2014/main" id="{ECEE4D01-A4C3-2421-8DF7-C177BDF8C473}"/>
              </a:ext>
            </a:extLst>
          </p:cNvPr>
          <p:cNvCxnSpPr>
            <a:cxnSpLocks/>
          </p:cNvCxnSpPr>
          <p:nvPr userDrawn="1"/>
        </p:nvCxnSpPr>
        <p:spPr>
          <a:xfrm rot="5400000">
            <a:off x="2908877" y="5272415"/>
            <a:ext cx="170303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BAB5A6A5-64C3-E326-1AB9-D9D627464B36}"/>
              </a:ext>
            </a:extLst>
          </p:cNvPr>
          <p:cNvCxnSpPr>
            <a:cxnSpLocks/>
          </p:cNvCxnSpPr>
          <p:nvPr userDrawn="1"/>
        </p:nvCxnSpPr>
        <p:spPr>
          <a:xfrm flipH="1">
            <a:off x="1432561" y="2769472"/>
            <a:ext cx="5387339" cy="0"/>
          </a:xfrm>
          <a:prstGeom prst="line">
            <a:avLst/>
          </a:prstGeom>
          <a:ln w="6350">
            <a:solidFill>
              <a:schemeClr val="bg1">
                <a:lumMod val="8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2" name="Title 1">
            <a:extLst>
              <a:ext uri="{FF2B5EF4-FFF2-40B4-BE49-F238E27FC236}">
                <a16:creationId xmlns:a16="http://schemas.microsoft.com/office/drawing/2014/main" id="{15BCAEFC-3E12-82D3-EBF5-3FC448D80918}"/>
              </a:ext>
            </a:extLst>
          </p:cNvPr>
          <p:cNvSpPr>
            <a:spLocks noGrp="1"/>
          </p:cNvSpPr>
          <p:nvPr>
            <p:ph type="title"/>
          </p:nvPr>
        </p:nvSpPr>
        <p:spPr>
          <a:xfrm>
            <a:off x="588263" y="457200"/>
            <a:ext cx="6429757" cy="553998"/>
          </a:xfrm>
        </p:spPr>
        <p:txBody>
          <a:bodyPr vert="horz" wrap="square" lIns="0" tIns="0" rIns="0" bIns="0" rtlCol="0" anchor="t">
            <a:spAutoFit/>
          </a:bodyPr>
          <a:lstStyle>
            <a:lvl1pPr marL="0" indent="0">
              <a:buFont typeface="Arial" panose="020B0604020202020204" pitchFamily="34" charset="0"/>
              <a:buNone/>
              <a:defRPr lang="en-IN" sz="3600" dirty="0">
                <a:gradFill>
                  <a:gsLst>
                    <a:gs pos="0">
                      <a:schemeClr val="tx2"/>
                    </a:gs>
                    <a:gs pos="100000">
                      <a:schemeClr val="tx2">
                        <a:lumMod val="60000"/>
                        <a:lumOff val="40000"/>
                      </a:schemeClr>
                    </a:gs>
                  </a:gsLst>
                  <a:lin ang="2700000" scaled="1"/>
                </a:gradFill>
              </a:defRPr>
            </a:lvl1pPr>
          </a:lstStyle>
          <a:p>
            <a:pPr marL="0" lvl="0"/>
            <a:r>
              <a:rPr lang="en-US" dirty="0"/>
              <a:t>Click to edit Master title style</a:t>
            </a:r>
            <a:endParaRPr lang="en-IN" dirty="0"/>
          </a:p>
        </p:txBody>
      </p:sp>
      <p:sp>
        <p:nvSpPr>
          <p:cNvPr id="34" name="Text Placeholder 35">
            <a:extLst>
              <a:ext uri="{FF2B5EF4-FFF2-40B4-BE49-F238E27FC236}">
                <a16:creationId xmlns:a16="http://schemas.microsoft.com/office/drawing/2014/main" id="{A27F3113-F925-0386-1C98-9F47AAB20398}"/>
              </a:ext>
            </a:extLst>
          </p:cNvPr>
          <p:cNvSpPr>
            <a:spLocks noGrp="1"/>
          </p:cNvSpPr>
          <p:nvPr>
            <p:ph type="body" sz="quarter" idx="16" hasCustomPrompt="1"/>
          </p:nvPr>
        </p:nvSpPr>
        <p:spPr>
          <a:xfrm>
            <a:off x="1432340" y="1509442"/>
            <a:ext cx="5387339" cy="238666"/>
          </a:xfrm>
          <a:noFill/>
        </p:spPr>
        <p:txBody>
          <a:bodyPr vert="horz" wrap="square" lIns="0" tIns="0" rIns="0" bIns="0" rtlCol="0" anchor="t">
            <a:noAutofit/>
          </a:bodyPr>
          <a:lstStyle>
            <a:lvl1pPr marL="0" indent="0">
              <a:buNone/>
              <a:defRPr kumimoji="0" lang="en-US" sz="1600" b="0" i="0" u="none" strike="noStrike" cap="none" normalizeH="0" dirty="0" smtClean="0">
                <a:ln>
                  <a:noFill/>
                </a:ln>
                <a:gradFill>
                  <a:gsLst>
                    <a:gs pos="100000">
                      <a:schemeClr val="tx2">
                        <a:lumMod val="60000"/>
                        <a:lumOff val="40000"/>
                      </a:schemeClr>
                    </a:gs>
                    <a:gs pos="0">
                      <a:schemeClr val="tx2"/>
                    </a:gs>
                  </a:gsLst>
                  <a:lin ang="0" scaled="0"/>
                </a:gradFill>
                <a:effectLst/>
                <a:uLnTx/>
                <a:uFillTx/>
                <a:latin typeface="+mj-lt"/>
                <a:ea typeface="Segoe UI" pitchFamily="34" charset="0"/>
              </a:defRPr>
            </a:lvl1pPr>
          </a:lstStyle>
          <a:p>
            <a:pPr marL="228600" lvl="0" indent="-228600" defTabSz="932472" fontAlgn="base">
              <a:spcBef>
                <a:spcPct val="0"/>
              </a:spcBef>
              <a:spcAft>
                <a:spcPct val="0"/>
              </a:spcAft>
              <a:buSzTx/>
            </a:pPr>
            <a:r>
              <a:rPr lang="en-US"/>
              <a:t>Click to add text</a:t>
            </a:r>
          </a:p>
        </p:txBody>
      </p:sp>
      <p:sp>
        <p:nvSpPr>
          <p:cNvPr id="35" name="Text Placeholder 35">
            <a:extLst>
              <a:ext uri="{FF2B5EF4-FFF2-40B4-BE49-F238E27FC236}">
                <a16:creationId xmlns:a16="http://schemas.microsoft.com/office/drawing/2014/main" id="{9BF442A1-CBF9-6E76-E76B-D00DFF057417}"/>
              </a:ext>
            </a:extLst>
          </p:cNvPr>
          <p:cNvSpPr>
            <a:spLocks noGrp="1"/>
          </p:cNvSpPr>
          <p:nvPr>
            <p:ph type="body" sz="quarter" idx="18" hasCustomPrompt="1"/>
          </p:nvPr>
        </p:nvSpPr>
        <p:spPr>
          <a:xfrm>
            <a:off x="1432340" y="1895144"/>
            <a:ext cx="5387339" cy="732554"/>
          </a:xfrm>
          <a:noFill/>
        </p:spPr>
        <p:txBody>
          <a:bodyPr wrap="square" lIns="0" tIns="0" rIns="0" bIns="0" anchor="t">
            <a:noAutofit/>
          </a:bodyPr>
          <a:lstStyle>
            <a:lvl1pPr marL="0" indent="0" algn="l">
              <a:spcBef>
                <a:spcPts val="200"/>
              </a:spcBef>
              <a:spcAft>
                <a:spcPts val="200"/>
              </a:spcAft>
              <a:buFont typeface="Arial" panose="020B0604020202020204" pitchFamily="34" charset="0"/>
              <a:buNone/>
              <a:defRPr kumimoji="0" lang="en-US" sz="1400" b="0" i="0" u="none" strike="noStrike" cap="none" normalizeH="0" dirty="0" smtClean="0">
                <a:ln>
                  <a:noFill/>
                </a:ln>
                <a:effectLst/>
                <a:uLnTx/>
                <a:uFillTx/>
                <a:ea typeface="Segoe UI" pitchFamily="34" charset="0"/>
              </a:defRPr>
            </a:lvl1pPr>
          </a:lstStyle>
          <a:p>
            <a:pPr marL="228600" lvl="0" indent="-228600" defTabSz="932472" fontAlgn="base">
              <a:spcBef>
                <a:spcPct val="0"/>
              </a:spcBef>
              <a:spcAft>
                <a:spcPct val="0"/>
              </a:spcAft>
              <a:buSzTx/>
            </a:pPr>
            <a:r>
              <a:rPr lang="en-US"/>
              <a:t>Click to add text</a:t>
            </a:r>
          </a:p>
        </p:txBody>
      </p:sp>
      <p:sp>
        <p:nvSpPr>
          <p:cNvPr id="36" name="Text Placeholder 35">
            <a:extLst>
              <a:ext uri="{FF2B5EF4-FFF2-40B4-BE49-F238E27FC236}">
                <a16:creationId xmlns:a16="http://schemas.microsoft.com/office/drawing/2014/main" id="{CD10DBAC-AB5D-B5EC-FD55-7EC2EC3EE805}"/>
              </a:ext>
            </a:extLst>
          </p:cNvPr>
          <p:cNvSpPr>
            <a:spLocks noGrp="1"/>
          </p:cNvSpPr>
          <p:nvPr>
            <p:ph type="body" sz="quarter" idx="19" hasCustomPrompt="1"/>
          </p:nvPr>
        </p:nvSpPr>
        <p:spPr>
          <a:xfrm>
            <a:off x="1432340" y="2907015"/>
            <a:ext cx="5387339" cy="238666"/>
          </a:xfrm>
          <a:noFill/>
        </p:spPr>
        <p:txBody>
          <a:bodyPr vert="horz" wrap="square" lIns="0" tIns="0" rIns="0" bIns="0" rtlCol="0" anchor="t">
            <a:noAutofit/>
          </a:bodyPr>
          <a:lstStyle>
            <a:lvl1pPr marL="0" indent="0">
              <a:buNone/>
              <a:defRPr kumimoji="0" lang="en-US" sz="1600" b="0" i="0" u="none" strike="noStrike" cap="none" normalizeH="0" dirty="0" smtClean="0">
                <a:ln>
                  <a:noFill/>
                </a:ln>
                <a:gradFill>
                  <a:gsLst>
                    <a:gs pos="100000">
                      <a:schemeClr val="tx2">
                        <a:lumMod val="60000"/>
                        <a:lumOff val="40000"/>
                      </a:schemeClr>
                    </a:gs>
                    <a:gs pos="0">
                      <a:schemeClr val="tx2"/>
                    </a:gs>
                  </a:gsLst>
                  <a:lin ang="0" scaled="0"/>
                </a:gradFill>
                <a:effectLst/>
                <a:uLnTx/>
                <a:uFillTx/>
                <a:latin typeface="+mj-lt"/>
                <a:ea typeface="Segoe UI" pitchFamily="34" charset="0"/>
              </a:defRPr>
            </a:lvl1pPr>
          </a:lstStyle>
          <a:p>
            <a:pPr marL="228600" lvl="0" indent="-228600" defTabSz="932472" fontAlgn="base">
              <a:spcBef>
                <a:spcPct val="0"/>
              </a:spcBef>
              <a:spcAft>
                <a:spcPct val="0"/>
              </a:spcAft>
              <a:buSzTx/>
            </a:pPr>
            <a:r>
              <a:rPr lang="en-US"/>
              <a:t>Click to add text</a:t>
            </a:r>
          </a:p>
        </p:txBody>
      </p:sp>
      <p:sp>
        <p:nvSpPr>
          <p:cNvPr id="37" name="Text Placeholder 35">
            <a:extLst>
              <a:ext uri="{FF2B5EF4-FFF2-40B4-BE49-F238E27FC236}">
                <a16:creationId xmlns:a16="http://schemas.microsoft.com/office/drawing/2014/main" id="{904F664E-9233-DD19-3D09-78EC7EC7CA0D}"/>
              </a:ext>
            </a:extLst>
          </p:cNvPr>
          <p:cNvSpPr>
            <a:spLocks noGrp="1"/>
          </p:cNvSpPr>
          <p:nvPr>
            <p:ph type="body" sz="quarter" idx="20" hasCustomPrompt="1"/>
          </p:nvPr>
        </p:nvSpPr>
        <p:spPr>
          <a:xfrm>
            <a:off x="1432340" y="3292717"/>
            <a:ext cx="5387339" cy="732554"/>
          </a:xfrm>
          <a:noFill/>
        </p:spPr>
        <p:txBody>
          <a:bodyPr wrap="square" lIns="0" tIns="0" rIns="0" bIns="0" anchor="t">
            <a:noAutofit/>
          </a:bodyPr>
          <a:lstStyle>
            <a:lvl1pPr marL="0" indent="0" algn="l">
              <a:spcBef>
                <a:spcPts val="200"/>
              </a:spcBef>
              <a:spcAft>
                <a:spcPts val="200"/>
              </a:spcAft>
              <a:buFont typeface="Arial" panose="020B0604020202020204" pitchFamily="34" charset="0"/>
              <a:buNone/>
              <a:defRPr kumimoji="0" lang="en-US" sz="1400" b="0" i="0" u="none" strike="noStrike" cap="none" normalizeH="0" dirty="0" smtClean="0">
                <a:ln>
                  <a:noFill/>
                </a:ln>
                <a:effectLst/>
                <a:uLnTx/>
                <a:uFillTx/>
                <a:ea typeface="Segoe UI" pitchFamily="34" charset="0"/>
              </a:defRPr>
            </a:lvl1pPr>
          </a:lstStyle>
          <a:p>
            <a:pPr marL="228600" lvl="0" indent="-228600" defTabSz="932472" fontAlgn="base">
              <a:spcBef>
                <a:spcPct val="0"/>
              </a:spcBef>
              <a:spcAft>
                <a:spcPct val="0"/>
              </a:spcAft>
              <a:buSzTx/>
            </a:pPr>
            <a:r>
              <a:rPr lang="en-US"/>
              <a:t>Click to add text</a:t>
            </a:r>
          </a:p>
        </p:txBody>
      </p:sp>
      <p:sp>
        <p:nvSpPr>
          <p:cNvPr id="38" name="Text Placeholder 35">
            <a:extLst>
              <a:ext uri="{FF2B5EF4-FFF2-40B4-BE49-F238E27FC236}">
                <a16:creationId xmlns:a16="http://schemas.microsoft.com/office/drawing/2014/main" id="{DDB8B7D1-AE7B-9ABB-69AF-1F3BF1D3DD2C}"/>
              </a:ext>
            </a:extLst>
          </p:cNvPr>
          <p:cNvSpPr>
            <a:spLocks noGrp="1"/>
          </p:cNvSpPr>
          <p:nvPr>
            <p:ph type="body" sz="quarter" idx="21" hasCustomPrompt="1"/>
          </p:nvPr>
        </p:nvSpPr>
        <p:spPr>
          <a:xfrm>
            <a:off x="784641" y="4468158"/>
            <a:ext cx="2769840" cy="238666"/>
          </a:xfrm>
          <a:noFill/>
        </p:spPr>
        <p:txBody>
          <a:bodyPr vert="horz" wrap="square" lIns="0" tIns="0" rIns="0" bIns="0" rtlCol="0" anchor="t">
            <a:noAutofit/>
          </a:bodyPr>
          <a:lstStyle>
            <a:lvl1pPr marL="0" indent="0">
              <a:buNone/>
              <a:defRPr kumimoji="0" lang="en-US" sz="1600" b="0" i="0" u="none" strike="noStrike" cap="none" normalizeH="0" dirty="0" smtClean="0">
                <a:ln>
                  <a:noFill/>
                </a:ln>
                <a:gradFill>
                  <a:gsLst>
                    <a:gs pos="100000">
                      <a:schemeClr val="tx2">
                        <a:lumMod val="60000"/>
                        <a:lumOff val="40000"/>
                      </a:schemeClr>
                    </a:gs>
                    <a:gs pos="0">
                      <a:schemeClr val="tx2"/>
                    </a:gs>
                  </a:gsLst>
                  <a:lin ang="0" scaled="0"/>
                </a:gradFill>
                <a:effectLst/>
                <a:uLnTx/>
                <a:uFillTx/>
                <a:latin typeface="+mj-lt"/>
                <a:ea typeface="Segoe UI" pitchFamily="34" charset="0"/>
              </a:defRPr>
            </a:lvl1pPr>
          </a:lstStyle>
          <a:p>
            <a:pPr marL="228600" lvl="0" indent="-228600" defTabSz="932472" fontAlgn="base">
              <a:spcBef>
                <a:spcPct val="0"/>
              </a:spcBef>
              <a:spcAft>
                <a:spcPct val="0"/>
              </a:spcAft>
              <a:buSzTx/>
            </a:pPr>
            <a:r>
              <a:rPr lang="en-US"/>
              <a:t>Click to add text</a:t>
            </a:r>
          </a:p>
        </p:txBody>
      </p:sp>
      <p:sp>
        <p:nvSpPr>
          <p:cNvPr id="39" name="Text Placeholder 35">
            <a:extLst>
              <a:ext uri="{FF2B5EF4-FFF2-40B4-BE49-F238E27FC236}">
                <a16:creationId xmlns:a16="http://schemas.microsoft.com/office/drawing/2014/main" id="{EF4E0C96-439B-978C-B177-B71EED74E9C4}"/>
              </a:ext>
            </a:extLst>
          </p:cNvPr>
          <p:cNvSpPr>
            <a:spLocks noGrp="1"/>
          </p:cNvSpPr>
          <p:nvPr>
            <p:ph type="body" sz="quarter" idx="22" hasCustomPrompt="1"/>
          </p:nvPr>
        </p:nvSpPr>
        <p:spPr>
          <a:xfrm>
            <a:off x="784641" y="4853859"/>
            <a:ext cx="2769840" cy="1223629"/>
          </a:xfrm>
          <a:noFill/>
        </p:spPr>
        <p:txBody>
          <a:bodyPr wrap="square" lIns="0" tIns="0" rIns="0" bIns="0" anchor="t">
            <a:noAutofit/>
          </a:bodyPr>
          <a:lstStyle>
            <a:lvl1pPr marL="0" indent="0" algn="l">
              <a:spcBef>
                <a:spcPts val="200"/>
              </a:spcBef>
              <a:spcAft>
                <a:spcPts val="200"/>
              </a:spcAft>
              <a:buFont typeface="Arial" panose="020B0604020202020204" pitchFamily="34" charset="0"/>
              <a:buNone/>
              <a:defRPr kumimoji="0" lang="en-US" sz="1400" b="0" i="0" u="none" strike="noStrike" cap="none" normalizeH="0" dirty="0" smtClean="0">
                <a:ln>
                  <a:noFill/>
                </a:ln>
                <a:effectLst/>
                <a:uLnTx/>
                <a:uFillTx/>
                <a:ea typeface="Segoe UI" pitchFamily="34" charset="0"/>
              </a:defRPr>
            </a:lvl1pPr>
          </a:lstStyle>
          <a:p>
            <a:pPr marL="228600" lvl="0" indent="-228600" defTabSz="932472" fontAlgn="base">
              <a:spcBef>
                <a:spcPct val="0"/>
              </a:spcBef>
              <a:spcAft>
                <a:spcPct val="0"/>
              </a:spcAft>
              <a:buSzTx/>
            </a:pPr>
            <a:r>
              <a:rPr lang="en-US"/>
              <a:t>Click to add text</a:t>
            </a:r>
          </a:p>
        </p:txBody>
      </p:sp>
      <p:sp>
        <p:nvSpPr>
          <p:cNvPr id="40" name="Text Placeholder 35">
            <a:extLst>
              <a:ext uri="{FF2B5EF4-FFF2-40B4-BE49-F238E27FC236}">
                <a16:creationId xmlns:a16="http://schemas.microsoft.com/office/drawing/2014/main" id="{966CBC3A-2CBA-FA46-A72A-F16E00D29FD3}"/>
              </a:ext>
            </a:extLst>
          </p:cNvPr>
          <p:cNvSpPr>
            <a:spLocks noGrp="1"/>
          </p:cNvSpPr>
          <p:nvPr>
            <p:ph type="body" sz="quarter" idx="23" hasCustomPrompt="1"/>
          </p:nvPr>
        </p:nvSpPr>
        <p:spPr>
          <a:xfrm>
            <a:off x="3966301" y="4468158"/>
            <a:ext cx="2769840" cy="238666"/>
          </a:xfrm>
          <a:noFill/>
        </p:spPr>
        <p:txBody>
          <a:bodyPr vert="horz" wrap="square" lIns="0" tIns="0" rIns="0" bIns="0" rtlCol="0" anchor="t">
            <a:noAutofit/>
          </a:bodyPr>
          <a:lstStyle>
            <a:lvl1pPr marL="0" indent="0">
              <a:buNone/>
              <a:defRPr kumimoji="0" lang="en-US" sz="1600" b="0" i="0" u="none" strike="noStrike" cap="none" normalizeH="0" dirty="0" smtClean="0">
                <a:ln>
                  <a:noFill/>
                </a:ln>
                <a:gradFill>
                  <a:gsLst>
                    <a:gs pos="100000">
                      <a:schemeClr val="tx2">
                        <a:lumMod val="60000"/>
                        <a:lumOff val="40000"/>
                      </a:schemeClr>
                    </a:gs>
                    <a:gs pos="0">
                      <a:schemeClr val="tx2"/>
                    </a:gs>
                  </a:gsLst>
                  <a:lin ang="0" scaled="0"/>
                </a:gradFill>
                <a:effectLst/>
                <a:uLnTx/>
                <a:uFillTx/>
                <a:latin typeface="+mj-lt"/>
                <a:ea typeface="Segoe UI" pitchFamily="34" charset="0"/>
              </a:defRPr>
            </a:lvl1pPr>
          </a:lstStyle>
          <a:p>
            <a:pPr marL="228600" lvl="0" indent="-228600" defTabSz="932472" fontAlgn="base">
              <a:spcBef>
                <a:spcPct val="0"/>
              </a:spcBef>
              <a:spcAft>
                <a:spcPct val="0"/>
              </a:spcAft>
              <a:buSzTx/>
            </a:pPr>
            <a:r>
              <a:rPr lang="en-US"/>
              <a:t>Click to add text</a:t>
            </a:r>
          </a:p>
        </p:txBody>
      </p:sp>
      <p:sp>
        <p:nvSpPr>
          <p:cNvPr id="41" name="Text Placeholder 35">
            <a:extLst>
              <a:ext uri="{FF2B5EF4-FFF2-40B4-BE49-F238E27FC236}">
                <a16:creationId xmlns:a16="http://schemas.microsoft.com/office/drawing/2014/main" id="{74B00D75-1BC5-52B7-93A2-94B1DAE716E2}"/>
              </a:ext>
            </a:extLst>
          </p:cNvPr>
          <p:cNvSpPr>
            <a:spLocks noGrp="1"/>
          </p:cNvSpPr>
          <p:nvPr>
            <p:ph type="body" sz="quarter" idx="24" hasCustomPrompt="1"/>
          </p:nvPr>
        </p:nvSpPr>
        <p:spPr>
          <a:xfrm>
            <a:off x="3966301" y="4853859"/>
            <a:ext cx="2769840" cy="1223629"/>
          </a:xfrm>
          <a:noFill/>
        </p:spPr>
        <p:txBody>
          <a:bodyPr wrap="square" lIns="0" tIns="0" rIns="0" bIns="0" anchor="t">
            <a:noAutofit/>
          </a:bodyPr>
          <a:lstStyle>
            <a:lvl1pPr marL="0" indent="0" algn="l">
              <a:spcBef>
                <a:spcPts val="200"/>
              </a:spcBef>
              <a:spcAft>
                <a:spcPts val="200"/>
              </a:spcAft>
              <a:buFont typeface="Arial" panose="020B0604020202020204" pitchFamily="34" charset="0"/>
              <a:buNone/>
              <a:defRPr kumimoji="0" lang="en-US" sz="1400" b="0" i="0" u="none" strike="noStrike" cap="none" normalizeH="0" dirty="0" smtClean="0">
                <a:ln>
                  <a:noFill/>
                </a:ln>
                <a:effectLst/>
                <a:uLnTx/>
                <a:uFillTx/>
                <a:ea typeface="Segoe UI" pitchFamily="34" charset="0"/>
              </a:defRPr>
            </a:lvl1pPr>
          </a:lstStyle>
          <a:p>
            <a:pPr marL="228600" lvl="0" indent="-228600" defTabSz="932472" fontAlgn="base">
              <a:spcBef>
                <a:spcPct val="0"/>
              </a:spcBef>
              <a:spcAft>
                <a:spcPct val="0"/>
              </a:spcAft>
              <a:buSzTx/>
            </a:pPr>
            <a:r>
              <a:rPr lang="en-US"/>
              <a:t>Click to add text</a:t>
            </a:r>
          </a:p>
        </p:txBody>
      </p:sp>
      <p:sp>
        <p:nvSpPr>
          <p:cNvPr id="42" name="Picture Placeholder 58">
            <a:extLst>
              <a:ext uri="{FF2B5EF4-FFF2-40B4-BE49-F238E27FC236}">
                <a16:creationId xmlns:a16="http://schemas.microsoft.com/office/drawing/2014/main" id="{DD82BAC3-B2A2-78A3-233D-1489239199D7}"/>
              </a:ext>
            </a:extLst>
          </p:cNvPr>
          <p:cNvSpPr>
            <a:spLocks noGrp="1"/>
          </p:cNvSpPr>
          <p:nvPr>
            <p:ph type="pic" sz="quarter" idx="25"/>
          </p:nvPr>
        </p:nvSpPr>
        <p:spPr>
          <a:xfrm>
            <a:off x="7199091" y="215899"/>
            <a:ext cx="4410299" cy="6426199"/>
          </a:xfrm>
          <a:prstGeom prst="roundRect">
            <a:avLst>
              <a:gd name="adj" fmla="val 5089"/>
            </a:avLst>
          </a:prstGeom>
          <a:solidFill>
            <a:schemeClr val="bg1">
              <a:alpha val="40000"/>
            </a:schemeClr>
          </a:solidFill>
          <a:ln>
            <a:solidFill>
              <a:schemeClr val="bg1"/>
            </a:solidFill>
          </a:ln>
          <a:effectLst>
            <a:outerShdw blurRad="266700" sx="102000" sy="102000" algn="ctr" rotWithShape="0">
              <a:prstClr val="black">
                <a:alpha val="15000"/>
              </a:prstClr>
            </a:outerShdw>
          </a:effectLst>
        </p:spPr>
        <p:txBody>
          <a:bodyPr bIns="640080" anchor="ctr">
            <a:noAutofit/>
          </a:bodyPr>
          <a:lstStyle>
            <a:lvl1pPr marL="0" indent="0" algn="ctr">
              <a:buFont typeface="Arial" panose="020B0604020202020204" pitchFamily="34" charset="0"/>
              <a:buNone/>
              <a:defRPr sz="2000"/>
            </a:lvl1pPr>
          </a:lstStyle>
          <a:p>
            <a:endParaRPr lang="en-IN"/>
          </a:p>
        </p:txBody>
      </p:sp>
    </p:spTree>
    <p:extLst>
      <p:ext uri="{BB962C8B-B14F-4D97-AF65-F5344CB8AC3E}">
        <p14:creationId xmlns:p14="http://schemas.microsoft.com/office/powerpoint/2010/main" val="385353657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7_Custom Layout">
    <p:spTree>
      <p:nvGrpSpPr>
        <p:cNvPr id="1" name=""/>
        <p:cNvGrpSpPr/>
        <p:nvPr/>
      </p:nvGrpSpPr>
      <p:grpSpPr>
        <a:xfrm>
          <a:off x="0" y="0"/>
          <a:ext cx="0" cy="0"/>
          <a:chOff x="0" y="0"/>
          <a:chExt cx="0" cy="0"/>
        </a:xfrm>
      </p:grpSpPr>
      <p:pic>
        <p:nvPicPr>
          <p:cNvPr id="3" name="Picture 2" descr="A picture containing white, design, black and white, art&#10;&#10;Description automatically generated">
            <a:extLst>
              <a:ext uri="{FF2B5EF4-FFF2-40B4-BE49-F238E27FC236}">
                <a16:creationId xmlns:a16="http://schemas.microsoft.com/office/drawing/2014/main" id="{8A8E858F-D3F2-C3DA-5C51-CB59ED6C6B2F}"/>
              </a:ext>
            </a:extLst>
          </p:cNvPr>
          <p:cNvPicPr>
            <a:picLocks noChangeAspect="1"/>
          </p:cNvPicPr>
          <p:nvPr userDrawn="1"/>
        </p:nvPicPr>
        <p:blipFill>
          <a:blip r:embed="rId2" cstate="print">
            <a:alphaModFix amt="50000"/>
            <a:extLst>
              <a:ext uri="{28A0092B-C50C-407E-A947-70E740481C1C}">
                <a14:useLocalDpi xmlns:a14="http://schemas.microsoft.com/office/drawing/2010/main"/>
              </a:ext>
            </a:extLst>
          </a:blip>
          <a:stretch>
            <a:fillRect/>
          </a:stretch>
        </p:blipFill>
        <p:spPr>
          <a:xfrm>
            <a:off x="0" y="0"/>
            <a:ext cx="12192000" cy="6858000"/>
          </a:xfrm>
          <a:prstGeom prst="rect">
            <a:avLst/>
          </a:prstGeom>
        </p:spPr>
      </p:pic>
      <p:grpSp>
        <p:nvGrpSpPr>
          <p:cNvPr id="4" name="Group 3">
            <a:extLst>
              <a:ext uri="{FF2B5EF4-FFF2-40B4-BE49-F238E27FC236}">
                <a16:creationId xmlns:a16="http://schemas.microsoft.com/office/drawing/2014/main" id="{A6BCE642-BF08-5EFC-43AC-540A845FC592}"/>
              </a:ext>
            </a:extLst>
          </p:cNvPr>
          <p:cNvGrpSpPr/>
          <p:nvPr userDrawn="1"/>
        </p:nvGrpSpPr>
        <p:grpSpPr>
          <a:xfrm>
            <a:off x="9486900" y="0"/>
            <a:ext cx="2705100" cy="694583"/>
            <a:chOff x="9486900" y="0"/>
            <a:chExt cx="2705100" cy="694583"/>
          </a:xfrm>
        </p:grpSpPr>
        <p:sp>
          <p:nvSpPr>
            <p:cNvPr id="5" name="Freeform: Shape 4">
              <a:extLst>
                <a:ext uri="{FF2B5EF4-FFF2-40B4-BE49-F238E27FC236}">
                  <a16:creationId xmlns:a16="http://schemas.microsoft.com/office/drawing/2014/main" id="{9F1E25ED-C5A7-A260-7B03-E9961F9EFD96}"/>
                </a:ext>
              </a:extLst>
            </p:cNvPr>
            <p:cNvSpPr/>
            <p:nvPr/>
          </p:nvSpPr>
          <p:spPr>
            <a:xfrm>
              <a:off x="9486900" y="0"/>
              <a:ext cx="2705100" cy="694583"/>
            </a:xfrm>
            <a:custGeom>
              <a:avLst/>
              <a:gdLst>
                <a:gd name="connsiteX0" fmla="*/ 0 w 6378217"/>
                <a:gd name="connsiteY0" fmla="*/ 0 h 1637721"/>
                <a:gd name="connsiteX1" fmla="*/ 4167423 w 6378217"/>
                <a:gd name="connsiteY1" fmla="*/ 1631982 h 1637721"/>
                <a:gd name="connsiteX2" fmla="*/ 6378218 w 6378217"/>
                <a:gd name="connsiteY2" fmla="*/ 1175323 h 1637721"/>
                <a:gd name="connsiteX3" fmla="*/ 6378218 w 6378217"/>
                <a:gd name="connsiteY3" fmla="*/ 0 h 1637721"/>
                <a:gd name="connsiteX4" fmla="*/ 0 w 6378217"/>
                <a:gd name="connsiteY4" fmla="*/ 0 h 1637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78217" h="1637721">
                  <a:moveTo>
                    <a:pt x="0" y="0"/>
                  </a:moveTo>
                  <a:cubicBezTo>
                    <a:pt x="1476490" y="225815"/>
                    <a:pt x="2722373" y="1559284"/>
                    <a:pt x="4167423" y="1631982"/>
                  </a:cubicBezTo>
                  <a:cubicBezTo>
                    <a:pt x="5475750" y="1697830"/>
                    <a:pt x="6378218" y="1175323"/>
                    <a:pt x="6378218" y="1175323"/>
                  </a:cubicBezTo>
                  <a:lnTo>
                    <a:pt x="6378218" y="0"/>
                  </a:lnTo>
                  <a:lnTo>
                    <a:pt x="0" y="0"/>
                  </a:lnTo>
                  <a:close/>
                </a:path>
              </a:pathLst>
            </a:custGeom>
            <a:solidFill>
              <a:schemeClr val="bg1"/>
            </a:solidFill>
            <a:ln w="8467" cap="flat">
              <a:noFill/>
              <a:prstDash val="solid"/>
              <a:miter/>
            </a:ln>
            <a:effectLst>
              <a:outerShdw blurRad="1270000" dir="18900000" sx="90000" sy="90000" algn="bl" rotWithShape="0">
                <a:prstClr val="black">
                  <a:alpha val="5000"/>
                </a:prstClr>
              </a:outerShdw>
            </a:effectLst>
          </p:spPr>
          <p:txBody>
            <a:bodyPr rtlCol="0" anchor="ctr"/>
            <a:lstStyle/>
            <a:p>
              <a:pPr marL="0" indent="0">
                <a:buFont typeface="Arial" panose="020B0604020202020204" pitchFamily="34" charset="0"/>
                <a:buNone/>
              </a:pPr>
              <a:endParaRPr lang="en-US"/>
            </a:p>
          </p:txBody>
        </p:sp>
        <p:sp>
          <p:nvSpPr>
            <p:cNvPr id="6" name="Freeform: Shape 5">
              <a:extLst>
                <a:ext uri="{FF2B5EF4-FFF2-40B4-BE49-F238E27FC236}">
                  <a16:creationId xmlns:a16="http://schemas.microsoft.com/office/drawing/2014/main" id="{94D27974-EEDA-20C9-5D37-18BD0BDBED93}"/>
                </a:ext>
              </a:extLst>
            </p:cNvPr>
            <p:cNvSpPr/>
            <p:nvPr/>
          </p:nvSpPr>
          <p:spPr>
            <a:xfrm>
              <a:off x="9486900" y="0"/>
              <a:ext cx="2705100" cy="431371"/>
            </a:xfrm>
            <a:custGeom>
              <a:avLst/>
              <a:gdLst>
                <a:gd name="connsiteX0" fmla="*/ 0 w 6378217"/>
                <a:gd name="connsiteY0" fmla="*/ 0 h 1017107"/>
                <a:gd name="connsiteX1" fmla="*/ 4094765 w 6378217"/>
                <a:gd name="connsiteY1" fmla="*/ 1012782 h 1017107"/>
                <a:gd name="connsiteX2" fmla="*/ 6378218 w 6378217"/>
                <a:gd name="connsiteY2" fmla="*/ 697085 h 1017107"/>
                <a:gd name="connsiteX3" fmla="*/ 6378218 w 6378217"/>
                <a:gd name="connsiteY3" fmla="*/ 0 h 1017107"/>
                <a:gd name="connsiteX4" fmla="*/ 0 w 6378217"/>
                <a:gd name="connsiteY4" fmla="*/ 0 h 1017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78217" h="1017107">
                  <a:moveTo>
                    <a:pt x="0" y="0"/>
                  </a:moveTo>
                  <a:cubicBezTo>
                    <a:pt x="1666233" y="157275"/>
                    <a:pt x="2855732" y="967604"/>
                    <a:pt x="4094765" y="1012782"/>
                  </a:cubicBezTo>
                  <a:cubicBezTo>
                    <a:pt x="5403922" y="1060535"/>
                    <a:pt x="6378218" y="697085"/>
                    <a:pt x="6378218" y="697085"/>
                  </a:cubicBezTo>
                  <a:lnTo>
                    <a:pt x="6378218" y="0"/>
                  </a:lnTo>
                  <a:lnTo>
                    <a:pt x="0" y="0"/>
                  </a:lnTo>
                  <a:close/>
                </a:path>
              </a:pathLst>
            </a:custGeom>
            <a:solidFill>
              <a:schemeClr val="bg1"/>
            </a:solidFill>
            <a:ln w="8467" cap="flat">
              <a:noFill/>
              <a:prstDash val="solid"/>
              <a:miter/>
            </a:ln>
            <a:effectLst>
              <a:outerShdw blurRad="1270000" dir="18900000" sx="90000" sy="90000" algn="bl" rotWithShape="0">
                <a:prstClr val="black">
                  <a:alpha val="22000"/>
                </a:prstClr>
              </a:outerShdw>
            </a:effectLst>
          </p:spPr>
          <p:txBody>
            <a:bodyPr rtlCol="0" anchor="ctr"/>
            <a:lstStyle/>
            <a:p>
              <a:pPr marL="0" indent="0">
                <a:buFont typeface="Arial" panose="020B0604020202020204" pitchFamily="34" charset="0"/>
                <a:buNone/>
              </a:pPr>
              <a:endParaRPr lang="en-US"/>
            </a:p>
          </p:txBody>
        </p:sp>
      </p:grpSp>
      <p:sp>
        <p:nvSpPr>
          <p:cNvPr id="7" name="Rectangle 6">
            <a:extLst>
              <a:ext uri="{FF2B5EF4-FFF2-40B4-BE49-F238E27FC236}">
                <a16:creationId xmlns:a16="http://schemas.microsoft.com/office/drawing/2014/main" id="{062ACEB0-89D1-4F45-6EEA-284117CE20C1}"/>
              </a:ext>
            </a:extLst>
          </p:cNvPr>
          <p:cNvSpPr/>
          <p:nvPr userDrawn="1"/>
        </p:nvSpPr>
        <p:spPr bwMode="auto">
          <a:xfrm>
            <a:off x="0" y="1663700"/>
            <a:ext cx="12192000" cy="3975100"/>
          </a:xfrm>
          <a:prstGeom prst="rect">
            <a:avLst/>
          </a:prstGeom>
          <a:solidFill>
            <a:schemeClr val="bg1"/>
          </a:solidFill>
          <a:ln>
            <a:noFill/>
          </a:ln>
          <a:effectLst>
            <a:outerShdw blurRad="4445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indent="0" algn="ctr" defTabSz="914400">
              <a:buFont typeface="Arial" panose="020B0604020202020204" pitchFamily="34" charset="0"/>
              <a:buNone/>
            </a:pPr>
            <a:endParaRPr lang="en-US" sz="1800" err="1"/>
          </a:p>
        </p:txBody>
      </p:sp>
      <p:grpSp>
        <p:nvGrpSpPr>
          <p:cNvPr id="62" name="Group 61">
            <a:extLst>
              <a:ext uri="{FF2B5EF4-FFF2-40B4-BE49-F238E27FC236}">
                <a16:creationId xmlns:a16="http://schemas.microsoft.com/office/drawing/2014/main" id="{CE56E7CD-44A7-48B8-2389-F9395E8705A0}"/>
              </a:ext>
            </a:extLst>
          </p:cNvPr>
          <p:cNvGrpSpPr/>
          <p:nvPr/>
        </p:nvGrpSpPr>
        <p:grpSpPr>
          <a:xfrm>
            <a:off x="0" y="4679915"/>
            <a:ext cx="12192000" cy="2178087"/>
            <a:chOff x="0" y="4679915"/>
            <a:chExt cx="12192000" cy="2178087"/>
          </a:xfrm>
        </p:grpSpPr>
        <p:sp>
          <p:nvSpPr>
            <p:cNvPr id="63" name="Freeform: Shape 62">
              <a:extLst>
                <a:ext uri="{FF2B5EF4-FFF2-40B4-BE49-F238E27FC236}">
                  <a16:creationId xmlns:a16="http://schemas.microsoft.com/office/drawing/2014/main" id="{AC02E470-D23F-42A6-BE49-8929E4AAA348}"/>
                </a:ext>
              </a:extLst>
            </p:cNvPr>
            <p:cNvSpPr/>
            <p:nvPr/>
          </p:nvSpPr>
          <p:spPr>
            <a:xfrm>
              <a:off x="0" y="4679915"/>
              <a:ext cx="12192000" cy="2178087"/>
            </a:xfrm>
            <a:custGeom>
              <a:avLst/>
              <a:gdLst>
                <a:gd name="connsiteX0" fmla="*/ 0 w 12192000"/>
                <a:gd name="connsiteY0" fmla="*/ 0 h 2178087"/>
                <a:gd name="connsiteX1" fmla="*/ 49187 w 12192000"/>
                <a:gd name="connsiteY1" fmla="*/ 26851 h 2178087"/>
                <a:gd name="connsiteX2" fmla="*/ 5229981 w 12192000"/>
                <a:gd name="connsiteY2" fmla="*/ 1726424 h 2178087"/>
                <a:gd name="connsiteX3" fmla="*/ 11446932 w 12192000"/>
                <a:gd name="connsiteY3" fmla="*/ 876636 h 2178087"/>
                <a:gd name="connsiteX4" fmla="*/ 12028917 w 12192000"/>
                <a:gd name="connsiteY4" fmla="*/ 992007 h 2178087"/>
                <a:gd name="connsiteX5" fmla="*/ 12192000 w 12192000"/>
                <a:gd name="connsiteY5" fmla="*/ 1038316 h 2178087"/>
                <a:gd name="connsiteX6" fmla="*/ 12192000 w 12192000"/>
                <a:gd name="connsiteY6" fmla="*/ 2178087 h 2178087"/>
                <a:gd name="connsiteX7" fmla="*/ 0 w 12192000"/>
                <a:gd name="connsiteY7" fmla="*/ 2178087 h 2178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2178087">
                  <a:moveTo>
                    <a:pt x="0" y="0"/>
                  </a:moveTo>
                  <a:lnTo>
                    <a:pt x="49187" y="26851"/>
                  </a:lnTo>
                  <a:cubicBezTo>
                    <a:pt x="1085347" y="603113"/>
                    <a:pt x="3157664" y="1718458"/>
                    <a:pt x="5229981" y="1726424"/>
                  </a:cubicBezTo>
                  <a:cubicBezTo>
                    <a:pt x="7302300" y="1718458"/>
                    <a:pt x="9374617" y="603113"/>
                    <a:pt x="11446932" y="876636"/>
                  </a:cubicBezTo>
                  <a:cubicBezTo>
                    <a:pt x="11641212" y="903275"/>
                    <a:pt x="11835492" y="942354"/>
                    <a:pt x="12028917" y="992007"/>
                  </a:cubicBezTo>
                  <a:lnTo>
                    <a:pt x="12192000" y="1038316"/>
                  </a:lnTo>
                  <a:lnTo>
                    <a:pt x="12192000" y="2178087"/>
                  </a:lnTo>
                  <a:lnTo>
                    <a:pt x="0" y="2178087"/>
                  </a:lnTo>
                  <a:close/>
                </a:path>
              </a:pathLst>
            </a:custGeom>
            <a:solidFill>
              <a:schemeClr val="bg1"/>
            </a:solidFill>
            <a:ln w="8467" cap="flat">
              <a:noFill/>
              <a:prstDash val="solid"/>
              <a:miter/>
            </a:ln>
            <a:effectLst>
              <a:outerShdw blurRad="317500" dist="254000" dir="18900000" sx="95000" sy="95000" algn="bl" rotWithShape="0">
                <a:prstClr val="black">
                  <a:alpha val="5000"/>
                </a:prstClr>
              </a:outerShdw>
            </a:effectLst>
          </p:spPr>
          <p:txBody>
            <a:bodyPr rtlCol="0" anchor="ctr"/>
            <a:lstStyle/>
            <a:p>
              <a:pPr marL="0" indent="0">
                <a:buFont typeface="Arial" panose="020B0604020202020204" pitchFamily="34" charset="0"/>
                <a:buNone/>
              </a:pPr>
              <a:endParaRPr lang="en-US"/>
            </a:p>
          </p:txBody>
        </p:sp>
        <p:sp>
          <p:nvSpPr>
            <p:cNvPr id="64" name="Freeform: Shape 63">
              <a:extLst>
                <a:ext uri="{FF2B5EF4-FFF2-40B4-BE49-F238E27FC236}">
                  <a16:creationId xmlns:a16="http://schemas.microsoft.com/office/drawing/2014/main" id="{46F4ED49-A79C-6769-99DD-97D40A87E405}"/>
                </a:ext>
              </a:extLst>
            </p:cNvPr>
            <p:cNvSpPr/>
            <p:nvPr/>
          </p:nvSpPr>
          <p:spPr>
            <a:xfrm>
              <a:off x="0" y="5999523"/>
              <a:ext cx="9696275" cy="858477"/>
            </a:xfrm>
            <a:custGeom>
              <a:avLst/>
              <a:gdLst>
                <a:gd name="connsiteX0" fmla="*/ 7676696 w 9696275"/>
                <a:gd name="connsiteY0" fmla="*/ 530993 h 858477"/>
                <a:gd name="connsiteX1" fmla="*/ 8188475 w 9696275"/>
                <a:gd name="connsiteY1" fmla="*/ 547368 h 858477"/>
                <a:gd name="connsiteX2" fmla="*/ 9687830 w 9696275"/>
                <a:gd name="connsiteY2" fmla="*/ 855713 h 858477"/>
                <a:gd name="connsiteX3" fmla="*/ 9696275 w 9696275"/>
                <a:gd name="connsiteY3" fmla="*/ 858477 h 858477"/>
                <a:gd name="connsiteX4" fmla="*/ 4572598 w 9696275"/>
                <a:gd name="connsiteY4" fmla="*/ 858477 h 858477"/>
                <a:gd name="connsiteX5" fmla="*/ 4606017 w 9696275"/>
                <a:gd name="connsiteY5" fmla="*/ 856651 h 858477"/>
                <a:gd name="connsiteX6" fmla="*/ 7676696 w 9696275"/>
                <a:gd name="connsiteY6" fmla="*/ 530993 h 858477"/>
                <a:gd name="connsiteX7" fmla="*/ 0 w 9696275"/>
                <a:gd name="connsiteY7" fmla="*/ 0 h 858477"/>
                <a:gd name="connsiteX8" fmla="*/ 682372 w 9696275"/>
                <a:gd name="connsiteY8" fmla="*/ 218742 h 858477"/>
                <a:gd name="connsiteX9" fmla="*/ 3583790 w 9696275"/>
                <a:gd name="connsiteY9" fmla="*/ 856009 h 858477"/>
                <a:gd name="connsiteX10" fmla="*/ 3627014 w 9696275"/>
                <a:gd name="connsiteY10" fmla="*/ 858477 h 858477"/>
                <a:gd name="connsiteX11" fmla="*/ 0 w 9696275"/>
                <a:gd name="connsiteY11" fmla="*/ 858477 h 858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696275" h="858477">
                  <a:moveTo>
                    <a:pt x="7676696" y="530993"/>
                  </a:moveTo>
                  <a:cubicBezTo>
                    <a:pt x="7847289" y="529316"/>
                    <a:pt x="8017882" y="534146"/>
                    <a:pt x="8188475" y="547368"/>
                  </a:cubicBezTo>
                  <a:cubicBezTo>
                    <a:pt x="8700255" y="588574"/>
                    <a:pt x="9212034" y="706754"/>
                    <a:pt x="9687830" y="855713"/>
                  </a:cubicBezTo>
                  <a:lnTo>
                    <a:pt x="9696275" y="858477"/>
                  </a:lnTo>
                  <a:lnTo>
                    <a:pt x="4572598" y="858477"/>
                  </a:lnTo>
                  <a:lnTo>
                    <a:pt x="4606017" y="856651"/>
                  </a:lnTo>
                  <a:cubicBezTo>
                    <a:pt x="5629577" y="785358"/>
                    <a:pt x="6653137" y="541054"/>
                    <a:pt x="7676696" y="530993"/>
                  </a:cubicBezTo>
                  <a:close/>
                  <a:moveTo>
                    <a:pt x="0" y="0"/>
                  </a:moveTo>
                  <a:lnTo>
                    <a:pt x="682372" y="218742"/>
                  </a:lnTo>
                  <a:cubicBezTo>
                    <a:pt x="1279449" y="413736"/>
                    <a:pt x="2398967" y="768341"/>
                    <a:pt x="3583790" y="856009"/>
                  </a:cubicBezTo>
                  <a:lnTo>
                    <a:pt x="3627014" y="858477"/>
                  </a:lnTo>
                  <a:lnTo>
                    <a:pt x="0" y="858477"/>
                  </a:lnTo>
                  <a:close/>
                </a:path>
              </a:pathLst>
            </a:custGeom>
            <a:solidFill>
              <a:schemeClr val="bg1"/>
            </a:solidFill>
            <a:ln w="8467" cap="flat">
              <a:noFill/>
              <a:prstDash val="solid"/>
              <a:miter/>
            </a:ln>
            <a:effectLst>
              <a:outerShdw blurRad="571500" dist="254000" dir="18900000" sx="95000" sy="95000" algn="bl" rotWithShape="0">
                <a:prstClr val="black">
                  <a:alpha val="10000"/>
                </a:prstClr>
              </a:outerShdw>
            </a:effectLst>
          </p:spPr>
          <p:txBody>
            <a:bodyPr wrap="square" rtlCol="0" anchor="ctr">
              <a:noAutofit/>
            </a:bodyPr>
            <a:lstStyle/>
            <a:p>
              <a:pPr marL="0" indent="0">
                <a:buFont typeface="Arial" panose="020B0604020202020204" pitchFamily="34" charset="0"/>
                <a:buNone/>
              </a:pPr>
              <a:endParaRPr lang="en-US"/>
            </a:p>
          </p:txBody>
        </p:sp>
      </p:grpSp>
      <p:sp>
        <p:nvSpPr>
          <p:cNvPr id="65" name="Title 1">
            <a:extLst>
              <a:ext uri="{FF2B5EF4-FFF2-40B4-BE49-F238E27FC236}">
                <a16:creationId xmlns:a16="http://schemas.microsoft.com/office/drawing/2014/main" id="{47F7219E-12D3-3F00-F109-7CFFE912FB5F}"/>
              </a:ext>
            </a:extLst>
          </p:cNvPr>
          <p:cNvSpPr>
            <a:spLocks noGrp="1"/>
          </p:cNvSpPr>
          <p:nvPr>
            <p:ph type="title"/>
          </p:nvPr>
        </p:nvSpPr>
        <p:spPr>
          <a:xfrm>
            <a:off x="588263" y="457200"/>
            <a:ext cx="11018520" cy="553998"/>
          </a:xfrm>
        </p:spPr>
        <p:txBody>
          <a:bodyPr vert="horz" wrap="square" lIns="0" tIns="0" rIns="0" bIns="0" rtlCol="0" anchor="t">
            <a:spAutoFit/>
          </a:bodyPr>
          <a:lstStyle>
            <a:lvl1pPr marL="0" indent="0">
              <a:buFont typeface="Arial" panose="020B0604020202020204" pitchFamily="34" charset="0"/>
              <a:buNone/>
              <a:defRPr lang="en-IN" sz="3600" dirty="0">
                <a:gradFill>
                  <a:gsLst>
                    <a:gs pos="0">
                      <a:schemeClr val="tx2"/>
                    </a:gs>
                    <a:gs pos="100000">
                      <a:schemeClr val="tx2">
                        <a:lumMod val="60000"/>
                        <a:lumOff val="40000"/>
                      </a:schemeClr>
                    </a:gs>
                  </a:gsLst>
                  <a:lin ang="2700000" scaled="1"/>
                </a:gradFill>
              </a:defRPr>
            </a:lvl1pPr>
          </a:lstStyle>
          <a:p>
            <a:pPr marL="0" lvl="0"/>
            <a:r>
              <a:rPr lang="en-US" dirty="0"/>
              <a:t>Click to edit Master title style</a:t>
            </a:r>
            <a:endParaRPr lang="en-IN" dirty="0"/>
          </a:p>
        </p:txBody>
      </p:sp>
      <p:sp>
        <p:nvSpPr>
          <p:cNvPr id="66" name="Text Placeholder 35">
            <a:extLst>
              <a:ext uri="{FF2B5EF4-FFF2-40B4-BE49-F238E27FC236}">
                <a16:creationId xmlns:a16="http://schemas.microsoft.com/office/drawing/2014/main" id="{9487FEDF-0CF5-182A-D29E-B233969E4B96}"/>
              </a:ext>
            </a:extLst>
          </p:cNvPr>
          <p:cNvSpPr>
            <a:spLocks noGrp="1"/>
          </p:cNvSpPr>
          <p:nvPr>
            <p:ph type="body" sz="quarter" idx="21" hasCustomPrompt="1"/>
          </p:nvPr>
        </p:nvSpPr>
        <p:spPr>
          <a:xfrm>
            <a:off x="1229360" y="2143341"/>
            <a:ext cx="2668040" cy="238666"/>
          </a:xfrm>
          <a:noFill/>
        </p:spPr>
        <p:txBody>
          <a:bodyPr vert="horz" wrap="square" lIns="0" tIns="0" rIns="0" bIns="0" rtlCol="0" anchor="t">
            <a:noAutofit/>
          </a:bodyPr>
          <a:lstStyle>
            <a:lvl1pPr marL="0" indent="0">
              <a:buNone/>
              <a:defRPr kumimoji="0" lang="en-US" sz="1600" b="0" i="0" u="none" strike="noStrike" cap="none" normalizeH="0" dirty="0" smtClean="0">
                <a:ln>
                  <a:noFill/>
                </a:ln>
                <a:solidFill>
                  <a:schemeClr val="tx1"/>
                </a:solidFill>
                <a:effectLst/>
                <a:uLnTx/>
                <a:uFillTx/>
                <a:latin typeface="+mj-lt"/>
                <a:ea typeface="Segoe UI" pitchFamily="34" charset="0"/>
              </a:defRPr>
            </a:lvl1pPr>
          </a:lstStyle>
          <a:p>
            <a:pPr marL="228600" lvl="0" indent="-228600" defTabSz="932472" fontAlgn="base">
              <a:spcBef>
                <a:spcPct val="0"/>
              </a:spcBef>
              <a:spcAft>
                <a:spcPct val="0"/>
              </a:spcAft>
              <a:buSzTx/>
            </a:pPr>
            <a:r>
              <a:rPr lang="en-US"/>
              <a:t>Date/Heading</a:t>
            </a:r>
          </a:p>
        </p:txBody>
      </p:sp>
      <p:sp>
        <p:nvSpPr>
          <p:cNvPr id="67" name="Text Placeholder 35">
            <a:extLst>
              <a:ext uri="{FF2B5EF4-FFF2-40B4-BE49-F238E27FC236}">
                <a16:creationId xmlns:a16="http://schemas.microsoft.com/office/drawing/2014/main" id="{050604BA-147A-A6CC-35E1-6A6A29D41695}"/>
              </a:ext>
            </a:extLst>
          </p:cNvPr>
          <p:cNvSpPr>
            <a:spLocks noGrp="1"/>
          </p:cNvSpPr>
          <p:nvPr>
            <p:ph type="body" sz="quarter" idx="22" hasCustomPrompt="1"/>
          </p:nvPr>
        </p:nvSpPr>
        <p:spPr>
          <a:xfrm>
            <a:off x="1229360" y="2466318"/>
            <a:ext cx="2668037" cy="724816"/>
          </a:xfrm>
          <a:noFill/>
        </p:spPr>
        <p:txBody>
          <a:bodyPr wrap="square" lIns="0" tIns="0" rIns="0" bIns="0" anchor="t">
            <a:noAutofit/>
          </a:bodyPr>
          <a:lstStyle>
            <a:lvl1pPr marL="0" indent="0" algn="l">
              <a:spcBef>
                <a:spcPts val="200"/>
              </a:spcBef>
              <a:spcAft>
                <a:spcPts val="200"/>
              </a:spcAft>
              <a:buFont typeface="Arial" panose="020B0604020202020204" pitchFamily="34" charset="0"/>
              <a:buNone/>
              <a:defRPr kumimoji="0" lang="en-US" sz="1400" b="0" i="0" u="none" strike="noStrike" cap="none" normalizeH="0" dirty="0" smtClean="0">
                <a:ln>
                  <a:noFill/>
                </a:ln>
                <a:effectLst/>
                <a:uLnTx/>
                <a:uFillTx/>
                <a:ea typeface="Segoe UI" pitchFamily="34" charset="0"/>
              </a:defRPr>
            </a:lvl1pPr>
          </a:lstStyle>
          <a:p>
            <a:pPr marL="228600" lvl="0" indent="-228600" defTabSz="932472" fontAlgn="base">
              <a:spcBef>
                <a:spcPct val="0"/>
              </a:spcBef>
              <a:spcAft>
                <a:spcPct val="0"/>
              </a:spcAft>
              <a:buSzTx/>
            </a:pPr>
            <a:r>
              <a:rPr lang="en-US"/>
              <a:t>Click to add text</a:t>
            </a:r>
          </a:p>
        </p:txBody>
      </p:sp>
      <p:sp>
        <p:nvSpPr>
          <p:cNvPr id="68" name="Text Placeholder 35">
            <a:extLst>
              <a:ext uri="{FF2B5EF4-FFF2-40B4-BE49-F238E27FC236}">
                <a16:creationId xmlns:a16="http://schemas.microsoft.com/office/drawing/2014/main" id="{DF528674-39D5-6682-7667-8AD10D42B537}"/>
              </a:ext>
            </a:extLst>
          </p:cNvPr>
          <p:cNvSpPr>
            <a:spLocks noGrp="1"/>
          </p:cNvSpPr>
          <p:nvPr>
            <p:ph type="body" sz="quarter" idx="23" hasCustomPrompt="1"/>
          </p:nvPr>
        </p:nvSpPr>
        <p:spPr>
          <a:xfrm>
            <a:off x="4692907" y="2143341"/>
            <a:ext cx="2668040" cy="238666"/>
          </a:xfrm>
          <a:noFill/>
        </p:spPr>
        <p:txBody>
          <a:bodyPr vert="horz" wrap="square" lIns="0" tIns="0" rIns="0" bIns="0" rtlCol="0" anchor="t">
            <a:noAutofit/>
          </a:bodyPr>
          <a:lstStyle>
            <a:lvl1pPr marL="0" indent="0">
              <a:buNone/>
              <a:defRPr kumimoji="0" lang="en-US" sz="1600" b="0" i="0" u="none" strike="noStrike" cap="none" normalizeH="0" dirty="0" smtClean="0">
                <a:ln>
                  <a:noFill/>
                </a:ln>
                <a:solidFill>
                  <a:schemeClr val="tx1"/>
                </a:solidFill>
                <a:effectLst/>
                <a:uLnTx/>
                <a:uFillTx/>
                <a:latin typeface="+mj-lt"/>
                <a:ea typeface="Segoe UI" pitchFamily="34" charset="0"/>
              </a:defRPr>
            </a:lvl1pPr>
          </a:lstStyle>
          <a:p>
            <a:pPr marL="228600" lvl="0" indent="-228600" defTabSz="932472" fontAlgn="base">
              <a:spcBef>
                <a:spcPct val="0"/>
              </a:spcBef>
              <a:spcAft>
                <a:spcPct val="0"/>
              </a:spcAft>
              <a:buSzTx/>
            </a:pPr>
            <a:r>
              <a:rPr lang="en-US"/>
              <a:t>Date/Heading</a:t>
            </a:r>
          </a:p>
        </p:txBody>
      </p:sp>
      <p:sp>
        <p:nvSpPr>
          <p:cNvPr id="69" name="Text Placeholder 35">
            <a:extLst>
              <a:ext uri="{FF2B5EF4-FFF2-40B4-BE49-F238E27FC236}">
                <a16:creationId xmlns:a16="http://schemas.microsoft.com/office/drawing/2014/main" id="{D0D18EC4-300C-6FD8-607B-3AE34A3D6A82}"/>
              </a:ext>
            </a:extLst>
          </p:cNvPr>
          <p:cNvSpPr>
            <a:spLocks noGrp="1"/>
          </p:cNvSpPr>
          <p:nvPr>
            <p:ph type="body" sz="quarter" idx="24" hasCustomPrompt="1"/>
          </p:nvPr>
        </p:nvSpPr>
        <p:spPr>
          <a:xfrm>
            <a:off x="4692907" y="2466318"/>
            <a:ext cx="2668037" cy="724816"/>
          </a:xfrm>
          <a:noFill/>
        </p:spPr>
        <p:txBody>
          <a:bodyPr wrap="square" lIns="0" tIns="0" rIns="0" bIns="0" anchor="t">
            <a:noAutofit/>
          </a:bodyPr>
          <a:lstStyle>
            <a:lvl1pPr marL="0" indent="0" algn="l">
              <a:spcBef>
                <a:spcPts val="200"/>
              </a:spcBef>
              <a:spcAft>
                <a:spcPts val="200"/>
              </a:spcAft>
              <a:buFont typeface="Arial" panose="020B0604020202020204" pitchFamily="34" charset="0"/>
              <a:buNone/>
              <a:defRPr kumimoji="0" lang="en-US" sz="1400" b="0" i="0" u="none" strike="noStrike" cap="none" normalizeH="0" dirty="0" smtClean="0">
                <a:ln>
                  <a:noFill/>
                </a:ln>
                <a:effectLst/>
                <a:uLnTx/>
                <a:uFillTx/>
                <a:ea typeface="Segoe UI" pitchFamily="34" charset="0"/>
              </a:defRPr>
            </a:lvl1pPr>
          </a:lstStyle>
          <a:p>
            <a:pPr marL="228600" lvl="0" indent="-228600" defTabSz="932472" fontAlgn="base">
              <a:spcBef>
                <a:spcPct val="0"/>
              </a:spcBef>
              <a:spcAft>
                <a:spcPct val="0"/>
              </a:spcAft>
              <a:buSzTx/>
            </a:pPr>
            <a:r>
              <a:rPr lang="en-US"/>
              <a:t>Click to add text</a:t>
            </a:r>
          </a:p>
        </p:txBody>
      </p:sp>
      <p:sp>
        <p:nvSpPr>
          <p:cNvPr id="70" name="Text Placeholder 35">
            <a:extLst>
              <a:ext uri="{FF2B5EF4-FFF2-40B4-BE49-F238E27FC236}">
                <a16:creationId xmlns:a16="http://schemas.microsoft.com/office/drawing/2014/main" id="{34F21398-91B5-7FD9-D89B-884024988110}"/>
              </a:ext>
            </a:extLst>
          </p:cNvPr>
          <p:cNvSpPr>
            <a:spLocks noGrp="1"/>
          </p:cNvSpPr>
          <p:nvPr>
            <p:ph type="body" sz="quarter" idx="25" hasCustomPrompt="1"/>
          </p:nvPr>
        </p:nvSpPr>
        <p:spPr>
          <a:xfrm>
            <a:off x="8156454" y="2143341"/>
            <a:ext cx="2668040" cy="238666"/>
          </a:xfrm>
          <a:noFill/>
        </p:spPr>
        <p:txBody>
          <a:bodyPr vert="horz" wrap="square" lIns="0" tIns="0" rIns="0" bIns="0" rtlCol="0" anchor="t">
            <a:noAutofit/>
          </a:bodyPr>
          <a:lstStyle>
            <a:lvl1pPr marL="0" indent="0">
              <a:buNone/>
              <a:defRPr kumimoji="0" lang="en-US" sz="1600" b="0" i="0" u="none" strike="noStrike" cap="none" normalizeH="0" dirty="0" smtClean="0">
                <a:ln>
                  <a:noFill/>
                </a:ln>
                <a:solidFill>
                  <a:schemeClr val="tx1"/>
                </a:solidFill>
                <a:effectLst/>
                <a:uLnTx/>
                <a:uFillTx/>
                <a:latin typeface="+mj-lt"/>
                <a:ea typeface="Segoe UI" pitchFamily="34" charset="0"/>
              </a:defRPr>
            </a:lvl1pPr>
          </a:lstStyle>
          <a:p>
            <a:pPr marL="228600" lvl="0" indent="-228600" defTabSz="932472" fontAlgn="base">
              <a:spcBef>
                <a:spcPct val="0"/>
              </a:spcBef>
              <a:spcAft>
                <a:spcPct val="0"/>
              </a:spcAft>
              <a:buSzTx/>
            </a:pPr>
            <a:r>
              <a:rPr lang="en-US"/>
              <a:t>Date/Heading</a:t>
            </a:r>
          </a:p>
        </p:txBody>
      </p:sp>
      <p:sp>
        <p:nvSpPr>
          <p:cNvPr id="71" name="Text Placeholder 35">
            <a:extLst>
              <a:ext uri="{FF2B5EF4-FFF2-40B4-BE49-F238E27FC236}">
                <a16:creationId xmlns:a16="http://schemas.microsoft.com/office/drawing/2014/main" id="{0F91D0E3-7132-BDA2-CB8F-4EE40DD269FE}"/>
              </a:ext>
            </a:extLst>
          </p:cNvPr>
          <p:cNvSpPr>
            <a:spLocks noGrp="1"/>
          </p:cNvSpPr>
          <p:nvPr>
            <p:ph type="body" sz="quarter" idx="26" hasCustomPrompt="1"/>
          </p:nvPr>
        </p:nvSpPr>
        <p:spPr>
          <a:xfrm>
            <a:off x="8156454" y="2466318"/>
            <a:ext cx="2668037" cy="724816"/>
          </a:xfrm>
          <a:noFill/>
        </p:spPr>
        <p:txBody>
          <a:bodyPr wrap="square" lIns="0" tIns="0" rIns="0" bIns="0" anchor="t">
            <a:noAutofit/>
          </a:bodyPr>
          <a:lstStyle>
            <a:lvl1pPr marL="0" indent="0" algn="l">
              <a:spcBef>
                <a:spcPts val="200"/>
              </a:spcBef>
              <a:spcAft>
                <a:spcPts val="200"/>
              </a:spcAft>
              <a:buFont typeface="Arial" panose="020B0604020202020204" pitchFamily="34" charset="0"/>
              <a:buNone/>
              <a:defRPr kumimoji="0" lang="en-US" sz="1400" b="0" i="0" u="none" strike="noStrike" cap="none" normalizeH="0" dirty="0" smtClean="0">
                <a:ln>
                  <a:noFill/>
                </a:ln>
                <a:effectLst/>
                <a:uLnTx/>
                <a:uFillTx/>
                <a:ea typeface="Segoe UI" pitchFamily="34" charset="0"/>
              </a:defRPr>
            </a:lvl1pPr>
          </a:lstStyle>
          <a:p>
            <a:pPr marL="228600" lvl="0" indent="-228600" defTabSz="932472" fontAlgn="base">
              <a:spcBef>
                <a:spcPct val="0"/>
              </a:spcBef>
              <a:spcAft>
                <a:spcPct val="0"/>
              </a:spcAft>
              <a:buSzTx/>
            </a:pPr>
            <a:r>
              <a:rPr lang="en-US"/>
              <a:t>Click to add text</a:t>
            </a:r>
          </a:p>
        </p:txBody>
      </p:sp>
      <p:sp>
        <p:nvSpPr>
          <p:cNvPr id="74" name="Text Placeholder 35">
            <a:extLst>
              <a:ext uri="{FF2B5EF4-FFF2-40B4-BE49-F238E27FC236}">
                <a16:creationId xmlns:a16="http://schemas.microsoft.com/office/drawing/2014/main" id="{FD2BB8A6-C77E-A117-9F79-102ED0811656}"/>
              </a:ext>
            </a:extLst>
          </p:cNvPr>
          <p:cNvSpPr>
            <a:spLocks noGrp="1"/>
          </p:cNvSpPr>
          <p:nvPr>
            <p:ph type="body" sz="quarter" idx="29" hasCustomPrompt="1"/>
          </p:nvPr>
        </p:nvSpPr>
        <p:spPr>
          <a:xfrm>
            <a:off x="3018508" y="3830449"/>
            <a:ext cx="2668040" cy="238666"/>
          </a:xfrm>
          <a:noFill/>
        </p:spPr>
        <p:txBody>
          <a:bodyPr vert="horz" wrap="square" lIns="0" tIns="0" rIns="0" bIns="0" rtlCol="0" anchor="t">
            <a:noAutofit/>
          </a:bodyPr>
          <a:lstStyle>
            <a:lvl1pPr marL="0" indent="0">
              <a:buNone/>
              <a:defRPr kumimoji="0" lang="en-US" sz="1600" b="0" i="0" u="none" strike="noStrike" cap="none" normalizeH="0" dirty="0" smtClean="0">
                <a:ln>
                  <a:noFill/>
                </a:ln>
                <a:solidFill>
                  <a:schemeClr val="tx1"/>
                </a:solidFill>
                <a:effectLst/>
                <a:uLnTx/>
                <a:uFillTx/>
                <a:latin typeface="+mj-lt"/>
                <a:ea typeface="Segoe UI" pitchFamily="34" charset="0"/>
              </a:defRPr>
            </a:lvl1pPr>
          </a:lstStyle>
          <a:p>
            <a:pPr marL="228600" lvl="0" indent="-228600" defTabSz="932472" fontAlgn="base">
              <a:spcBef>
                <a:spcPct val="0"/>
              </a:spcBef>
              <a:spcAft>
                <a:spcPct val="0"/>
              </a:spcAft>
              <a:buSzTx/>
            </a:pPr>
            <a:r>
              <a:rPr lang="en-US"/>
              <a:t>Date/Heading</a:t>
            </a:r>
          </a:p>
        </p:txBody>
      </p:sp>
      <p:sp>
        <p:nvSpPr>
          <p:cNvPr id="75" name="Text Placeholder 35">
            <a:extLst>
              <a:ext uri="{FF2B5EF4-FFF2-40B4-BE49-F238E27FC236}">
                <a16:creationId xmlns:a16="http://schemas.microsoft.com/office/drawing/2014/main" id="{848D7518-1D6E-3CA9-FDDF-4471B8B37403}"/>
              </a:ext>
            </a:extLst>
          </p:cNvPr>
          <p:cNvSpPr>
            <a:spLocks noGrp="1"/>
          </p:cNvSpPr>
          <p:nvPr>
            <p:ph type="body" sz="quarter" idx="30" hasCustomPrompt="1"/>
          </p:nvPr>
        </p:nvSpPr>
        <p:spPr>
          <a:xfrm>
            <a:off x="3018508" y="4153425"/>
            <a:ext cx="2668037" cy="1154805"/>
          </a:xfrm>
          <a:noFill/>
        </p:spPr>
        <p:txBody>
          <a:bodyPr wrap="square" lIns="0" tIns="0" rIns="0" bIns="0" anchor="t">
            <a:noAutofit/>
          </a:bodyPr>
          <a:lstStyle>
            <a:lvl1pPr marL="0" indent="0" algn="l">
              <a:spcBef>
                <a:spcPts val="200"/>
              </a:spcBef>
              <a:spcAft>
                <a:spcPts val="200"/>
              </a:spcAft>
              <a:buFont typeface="Arial" panose="020B0604020202020204" pitchFamily="34" charset="0"/>
              <a:buNone/>
              <a:defRPr kumimoji="0" lang="en-US" sz="1400" b="0" i="0" u="none" strike="noStrike" cap="none" normalizeH="0" dirty="0" smtClean="0">
                <a:ln>
                  <a:noFill/>
                </a:ln>
                <a:effectLst/>
                <a:uLnTx/>
                <a:uFillTx/>
                <a:ea typeface="Segoe UI" pitchFamily="34" charset="0"/>
              </a:defRPr>
            </a:lvl1pPr>
          </a:lstStyle>
          <a:p>
            <a:pPr marL="228600" lvl="0" indent="-228600" defTabSz="932472" fontAlgn="base">
              <a:spcBef>
                <a:spcPct val="0"/>
              </a:spcBef>
              <a:spcAft>
                <a:spcPct val="0"/>
              </a:spcAft>
              <a:buSzTx/>
            </a:pPr>
            <a:r>
              <a:rPr lang="en-US"/>
              <a:t>Click to add text</a:t>
            </a:r>
          </a:p>
        </p:txBody>
      </p:sp>
      <p:sp>
        <p:nvSpPr>
          <p:cNvPr id="72" name="Text Placeholder 35">
            <a:extLst>
              <a:ext uri="{FF2B5EF4-FFF2-40B4-BE49-F238E27FC236}">
                <a16:creationId xmlns:a16="http://schemas.microsoft.com/office/drawing/2014/main" id="{5E9642B5-4C08-BED6-86A8-9DCE6CCC4BB1}"/>
              </a:ext>
            </a:extLst>
          </p:cNvPr>
          <p:cNvSpPr>
            <a:spLocks noGrp="1"/>
          </p:cNvSpPr>
          <p:nvPr>
            <p:ph type="body" sz="quarter" idx="27" hasCustomPrompt="1"/>
          </p:nvPr>
        </p:nvSpPr>
        <p:spPr>
          <a:xfrm>
            <a:off x="6482055" y="3830449"/>
            <a:ext cx="2668040" cy="238666"/>
          </a:xfrm>
          <a:noFill/>
        </p:spPr>
        <p:txBody>
          <a:bodyPr vert="horz" wrap="square" lIns="0" tIns="0" rIns="0" bIns="0" rtlCol="0" anchor="t">
            <a:noAutofit/>
          </a:bodyPr>
          <a:lstStyle>
            <a:lvl1pPr marL="0" indent="0">
              <a:buNone/>
              <a:defRPr kumimoji="0" lang="en-US" sz="1600" b="0" i="0" u="none" strike="noStrike" cap="none" normalizeH="0" dirty="0" smtClean="0">
                <a:ln>
                  <a:noFill/>
                </a:ln>
                <a:solidFill>
                  <a:schemeClr val="tx1"/>
                </a:solidFill>
                <a:effectLst/>
                <a:uLnTx/>
                <a:uFillTx/>
                <a:latin typeface="+mj-lt"/>
                <a:ea typeface="Segoe UI" pitchFamily="34" charset="0"/>
              </a:defRPr>
            </a:lvl1pPr>
          </a:lstStyle>
          <a:p>
            <a:pPr marL="228600" lvl="0" indent="-228600" defTabSz="932472" fontAlgn="base">
              <a:spcBef>
                <a:spcPct val="0"/>
              </a:spcBef>
              <a:spcAft>
                <a:spcPct val="0"/>
              </a:spcAft>
              <a:buSzTx/>
            </a:pPr>
            <a:r>
              <a:rPr lang="en-US"/>
              <a:t>Date/Heading</a:t>
            </a:r>
          </a:p>
        </p:txBody>
      </p:sp>
      <p:sp>
        <p:nvSpPr>
          <p:cNvPr id="73" name="Text Placeholder 35">
            <a:extLst>
              <a:ext uri="{FF2B5EF4-FFF2-40B4-BE49-F238E27FC236}">
                <a16:creationId xmlns:a16="http://schemas.microsoft.com/office/drawing/2014/main" id="{6F960771-8601-12A7-0DF7-C238655EEC42}"/>
              </a:ext>
            </a:extLst>
          </p:cNvPr>
          <p:cNvSpPr>
            <a:spLocks noGrp="1"/>
          </p:cNvSpPr>
          <p:nvPr>
            <p:ph type="body" sz="quarter" idx="28" hasCustomPrompt="1"/>
          </p:nvPr>
        </p:nvSpPr>
        <p:spPr>
          <a:xfrm>
            <a:off x="6482055" y="4153425"/>
            <a:ext cx="2668037" cy="1154805"/>
          </a:xfrm>
          <a:noFill/>
        </p:spPr>
        <p:txBody>
          <a:bodyPr wrap="square" lIns="0" tIns="0" rIns="0" bIns="0" anchor="t">
            <a:noAutofit/>
          </a:bodyPr>
          <a:lstStyle>
            <a:lvl1pPr marL="0" indent="0" algn="l">
              <a:spcBef>
                <a:spcPts val="200"/>
              </a:spcBef>
              <a:spcAft>
                <a:spcPts val="200"/>
              </a:spcAft>
              <a:buFont typeface="Arial" panose="020B0604020202020204" pitchFamily="34" charset="0"/>
              <a:buNone/>
              <a:defRPr kumimoji="0" lang="en-US" sz="1400" b="0" i="0" u="none" strike="noStrike" cap="none" normalizeH="0" dirty="0" smtClean="0">
                <a:ln>
                  <a:noFill/>
                </a:ln>
                <a:effectLst/>
                <a:uLnTx/>
                <a:uFillTx/>
                <a:ea typeface="Segoe UI" pitchFamily="34" charset="0"/>
              </a:defRPr>
            </a:lvl1pPr>
          </a:lstStyle>
          <a:p>
            <a:pPr marL="228600" lvl="0" indent="-228600" defTabSz="932472" fontAlgn="base">
              <a:spcBef>
                <a:spcPct val="0"/>
              </a:spcBef>
              <a:spcAft>
                <a:spcPct val="0"/>
              </a:spcAft>
              <a:buSzTx/>
            </a:pPr>
            <a:r>
              <a:rPr lang="en-US"/>
              <a:t>Click to add text</a:t>
            </a:r>
          </a:p>
        </p:txBody>
      </p:sp>
      <p:sp>
        <p:nvSpPr>
          <p:cNvPr id="76" name="Text Placeholder 35">
            <a:extLst>
              <a:ext uri="{FF2B5EF4-FFF2-40B4-BE49-F238E27FC236}">
                <a16:creationId xmlns:a16="http://schemas.microsoft.com/office/drawing/2014/main" id="{9144DA75-485F-4683-BC40-E604A0E37A77}"/>
              </a:ext>
            </a:extLst>
          </p:cNvPr>
          <p:cNvSpPr>
            <a:spLocks noGrp="1"/>
          </p:cNvSpPr>
          <p:nvPr>
            <p:ph type="body" sz="quarter" idx="31" hasCustomPrompt="1"/>
          </p:nvPr>
        </p:nvSpPr>
        <p:spPr>
          <a:xfrm>
            <a:off x="9945603" y="3830449"/>
            <a:ext cx="1827298" cy="238666"/>
          </a:xfrm>
          <a:noFill/>
        </p:spPr>
        <p:txBody>
          <a:bodyPr vert="horz" wrap="square" lIns="0" tIns="0" rIns="0" bIns="0" rtlCol="0" anchor="t">
            <a:noAutofit/>
          </a:bodyPr>
          <a:lstStyle>
            <a:lvl1pPr marL="0" indent="0">
              <a:buNone/>
              <a:defRPr kumimoji="0" lang="en-US" sz="1600" b="0" i="0" u="none" strike="noStrike" cap="none" normalizeH="0" dirty="0" smtClean="0">
                <a:ln>
                  <a:noFill/>
                </a:ln>
                <a:solidFill>
                  <a:schemeClr val="tx1"/>
                </a:solidFill>
                <a:effectLst/>
                <a:uLnTx/>
                <a:uFillTx/>
                <a:latin typeface="+mj-lt"/>
                <a:ea typeface="Segoe UI" pitchFamily="34" charset="0"/>
              </a:defRPr>
            </a:lvl1pPr>
          </a:lstStyle>
          <a:p>
            <a:pPr marL="228600" lvl="0" indent="-228600" defTabSz="932472" fontAlgn="base">
              <a:spcBef>
                <a:spcPct val="0"/>
              </a:spcBef>
              <a:spcAft>
                <a:spcPct val="0"/>
              </a:spcAft>
              <a:buSzTx/>
            </a:pPr>
            <a:r>
              <a:rPr lang="en-US"/>
              <a:t>Date/Heading</a:t>
            </a:r>
          </a:p>
        </p:txBody>
      </p:sp>
      <p:sp>
        <p:nvSpPr>
          <p:cNvPr id="77" name="Text Placeholder 35">
            <a:extLst>
              <a:ext uri="{FF2B5EF4-FFF2-40B4-BE49-F238E27FC236}">
                <a16:creationId xmlns:a16="http://schemas.microsoft.com/office/drawing/2014/main" id="{FF01C0B1-68CA-E6EB-0767-56255A4B3FE4}"/>
              </a:ext>
            </a:extLst>
          </p:cNvPr>
          <p:cNvSpPr>
            <a:spLocks noGrp="1"/>
          </p:cNvSpPr>
          <p:nvPr>
            <p:ph type="body" sz="quarter" idx="32" hasCustomPrompt="1"/>
          </p:nvPr>
        </p:nvSpPr>
        <p:spPr>
          <a:xfrm>
            <a:off x="9945604" y="4153425"/>
            <a:ext cx="1827296" cy="1154805"/>
          </a:xfrm>
          <a:noFill/>
        </p:spPr>
        <p:txBody>
          <a:bodyPr wrap="square" lIns="0" tIns="0" rIns="0" bIns="0" anchor="t">
            <a:noAutofit/>
          </a:bodyPr>
          <a:lstStyle>
            <a:lvl1pPr marL="0" indent="0" algn="l">
              <a:spcBef>
                <a:spcPts val="200"/>
              </a:spcBef>
              <a:spcAft>
                <a:spcPts val="200"/>
              </a:spcAft>
              <a:buFont typeface="Arial" panose="020B0604020202020204" pitchFamily="34" charset="0"/>
              <a:buNone/>
              <a:defRPr kumimoji="0" lang="en-US" sz="1400" b="0" i="0" u="none" strike="noStrike" cap="none" normalizeH="0" dirty="0" smtClean="0">
                <a:ln>
                  <a:noFill/>
                </a:ln>
                <a:effectLst/>
                <a:uLnTx/>
                <a:uFillTx/>
                <a:ea typeface="Segoe UI" pitchFamily="34" charset="0"/>
              </a:defRPr>
            </a:lvl1pPr>
          </a:lstStyle>
          <a:p>
            <a:pPr marL="228600" lvl="0" indent="-228600" defTabSz="932472" fontAlgn="base">
              <a:spcBef>
                <a:spcPct val="0"/>
              </a:spcBef>
              <a:spcAft>
                <a:spcPct val="0"/>
              </a:spcAft>
              <a:buSzTx/>
            </a:pPr>
            <a:r>
              <a:rPr lang="en-US"/>
              <a:t>Click to add text</a:t>
            </a:r>
          </a:p>
        </p:txBody>
      </p:sp>
    </p:spTree>
    <p:extLst>
      <p:ext uri="{BB962C8B-B14F-4D97-AF65-F5344CB8AC3E}">
        <p14:creationId xmlns:p14="http://schemas.microsoft.com/office/powerpoint/2010/main" val="531172395"/>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8_Custom Layout">
    <p:spTree>
      <p:nvGrpSpPr>
        <p:cNvPr id="1" name=""/>
        <p:cNvGrpSpPr/>
        <p:nvPr/>
      </p:nvGrpSpPr>
      <p:grpSpPr>
        <a:xfrm>
          <a:off x="0" y="0"/>
          <a:ext cx="0" cy="0"/>
          <a:chOff x="0" y="0"/>
          <a:chExt cx="0" cy="0"/>
        </a:xfrm>
      </p:grpSpPr>
      <p:pic>
        <p:nvPicPr>
          <p:cNvPr id="3" name="Picture 2" descr="A picture containing white, design, black and white, art&#10;&#10;Description automatically generated">
            <a:extLst>
              <a:ext uri="{FF2B5EF4-FFF2-40B4-BE49-F238E27FC236}">
                <a16:creationId xmlns:a16="http://schemas.microsoft.com/office/drawing/2014/main" id="{87DE7EEC-21C0-C181-7341-AD392B4FED0D}"/>
              </a:ext>
            </a:extLst>
          </p:cNvPr>
          <p:cNvPicPr>
            <a:picLocks noChangeAspect="1"/>
          </p:cNvPicPr>
          <p:nvPr userDrawn="1"/>
        </p:nvPicPr>
        <p:blipFill>
          <a:blip r:embed="rId2" cstate="print">
            <a:alphaModFix amt="50000"/>
            <a:extLst>
              <a:ext uri="{28A0092B-C50C-407E-A947-70E740481C1C}">
                <a14:useLocalDpi xmlns:a14="http://schemas.microsoft.com/office/drawing/2010/main"/>
              </a:ext>
            </a:extLst>
          </a:blip>
          <a:stretch>
            <a:fillRect/>
          </a:stretch>
        </p:blipFill>
        <p:spPr>
          <a:xfrm>
            <a:off x="0" y="0"/>
            <a:ext cx="12192000" cy="6858000"/>
          </a:xfrm>
          <a:prstGeom prst="rect">
            <a:avLst/>
          </a:prstGeom>
        </p:spPr>
      </p:pic>
      <p:grpSp>
        <p:nvGrpSpPr>
          <p:cNvPr id="4" name="Group 3">
            <a:extLst>
              <a:ext uri="{FF2B5EF4-FFF2-40B4-BE49-F238E27FC236}">
                <a16:creationId xmlns:a16="http://schemas.microsoft.com/office/drawing/2014/main" id="{4DE3692F-4CA8-1A8A-BEAD-AF4167DD9A50}"/>
              </a:ext>
            </a:extLst>
          </p:cNvPr>
          <p:cNvGrpSpPr/>
          <p:nvPr userDrawn="1"/>
        </p:nvGrpSpPr>
        <p:grpSpPr>
          <a:xfrm>
            <a:off x="0" y="0"/>
            <a:ext cx="12192000" cy="6858002"/>
            <a:chOff x="0" y="0"/>
            <a:chExt cx="12192000" cy="6858002"/>
          </a:xfrm>
        </p:grpSpPr>
        <p:grpSp>
          <p:nvGrpSpPr>
            <p:cNvPr id="5" name="Group 4">
              <a:extLst>
                <a:ext uri="{FF2B5EF4-FFF2-40B4-BE49-F238E27FC236}">
                  <a16:creationId xmlns:a16="http://schemas.microsoft.com/office/drawing/2014/main" id="{1C2C2466-8839-69D4-9529-7C7CCFA39388}"/>
                </a:ext>
              </a:extLst>
            </p:cNvPr>
            <p:cNvGrpSpPr/>
            <p:nvPr/>
          </p:nvGrpSpPr>
          <p:grpSpPr>
            <a:xfrm>
              <a:off x="0" y="0"/>
              <a:ext cx="12192000" cy="6858002"/>
              <a:chOff x="0" y="0"/>
              <a:chExt cx="12192000" cy="6858002"/>
            </a:xfrm>
          </p:grpSpPr>
          <p:grpSp>
            <p:nvGrpSpPr>
              <p:cNvPr id="7" name="Group 6">
                <a:extLst>
                  <a:ext uri="{FF2B5EF4-FFF2-40B4-BE49-F238E27FC236}">
                    <a16:creationId xmlns:a16="http://schemas.microsoft.com/office/drawing/2014/main" id="{C1BE79E9-27A5-23B6-82F3-2CD7D0F5BD5A}"/>
                  </a:ext>
                </a:extLst>
              </p:cNvPr>
              <p:cNvGrpSpPr/>
              <p:nvPr/>
            </p:nvGrpSpPr>
            <p:grpSpPr>
              <a:xfrm>
                <a:off x="9486900" y="0"/>
                <a:ext cx="2705100" cy="694583"/>
                <a:chOff x="9486900" y="0"/>
                <a:chExt cx="2705100" cy="694583"/>
              </a:xfrm>
            </p:grpSpPr>
            <p:sp>
              <p:nvSpPr>
                <p:cNvPr id="9" name="Freeform: Shape 8">
                  <a:extLst>
                    <a:ext uri="{FF2B5EF4-FFF2-40B4-BE49-F238E27FC236}">
                      <a16:creationId xmlns:a16="http://schemas.microsoft.com/office/drawing/2014/main" id="{7B424CC3-EC1A-2335-4611-0242DD54AEE5}"/>
                    </a:ext>
                  </a:extLst>
                </p:cNvPr>
                <p:cNvSpPr/>
                <p:nvPr/>
              </p:nvSpPr>
              <p:spPr>
                <a:xfrm>
                  <a:off x="9486900" y="0"/>
                  <a:ext cx="2705100" cy="694583"/>
                </a:xfrm>
                <a:custGeom>
                  <a:avLst/>
                  <a:gdLst>
                    <a:gd name="connsiteX0" fmla="*/ 0 w 6378217"/>
                    <a:gd name="connsiteY0" fmla="*/ 0 h 1637721"/>
                    <a:gd name="connsiteX1" fmla="*/ 4167423 w 6378217"/>
                    <a:gd name="connsiteY1" fmla="*/ 1631982 h 1637721"/>
                    <a:gd name="connsiteX2" fmla="*/ 6378218 w 6378217"/>
                    <a:gd name="connsiteY2" fmla="*/ 1175323 h 1637721"/>
                    <a:gd name="connsiteX3" fmla="*/ 6378218 w 6378217"/>
                    <a:gd name="connsiteY3" fmla="*/ 0 h 1637721"/>
                    <a:gd name="connsiteX4" fmla="*/ 0 w 6378217"/>
                    <a:gd name="connsiteY4" fmla="*/ 0 h 1637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78217" h="1637721">
                      <a:moveTo>
                        <a:pt x="0" y="0"/>
                      </a:moveTo>
                      <a:cubicBezTo>
                        <a:pt x="1476490" y="225815"/>
                        <a:pt x="2722373" y="1559284"/>
                        <a:pt x="4167423" y="1631982"/>
                      </a:cubicBezTo>
                      <a:cubicBezTo>
                        <a:pt x="5475750" y="1697830"/>
                        <a:pt x="6378218" y="1175323"/>
                        <a:pt x="6378218" y="1175323"/>
                      </a:cubicBezTo>
                      <a:lnTo>
                        <a:pt x="6378218" y="0"/>
                      </a:lnTo>
                      <a:lnTo>
                        <a:pt x="0" y="0"/>
                      </a:lnTo>
                      <a:close/>
                    </a:path>
                  </a:pathLst>
                </a:custGeom>
                <a:solidFill>
                  <a:schemeClr val="bg1"/>
                </a:solidFill>
                <a:ln w="8467" cap="flat">
                  <a:noFill/>
                  <a:prstDash val="solid"/>
                  <a:miter/>
                </a:ln>
                <a:effectLst>
                  <a:outerShdw blurRad="1270000" dir="18900000" sx="90000" sy="90000" algn="bl" rotWithShape="0">
                    <a:prstClr val="black">
                      <a:alpha val="5000"/>
                    </a:prstClr>
                  </a:outerShdw>
                </a:effectLst>
              </p:spPr>
              <p:txBody>
                <a:bodyPr rtlCol="0" anchor="ctr"/>
                <a:lstStyle/>
                <a:p>
                  <a:pPr marL="0" indent="0">
                    <a:buFont typeface="Arial" panose="020B0604020202020204" pitchFamily="34" charset="0"/>
                    <a:buNone/>
                  </a:pPr>
                  <a:endParaRPr lang="en-US"/>
                </a:p>
              </p:txBody>
            </p:sp>
            <p:sp>
              <p:nvSpPr>
                <p:cNvPr id="10" name="Freeform: Shape 9">
                  <a:extLst>
                    <a:ext uri="{FF2B5EF4-FFF2-40B4-BE49-F238E27FC236}">
                      <a16:creationId xmlns:a16="http://schemas.microsoft.com/office/drawing/2014/main" id="{DC006CA8-A858-6DE2-5990-A8A262ECFE78}"/>
                    </a:ext>
                  </a:extLst>
                </p:cNvPr>
                <p:cNvSpPr/>
                <p:nvPr/>
              </p:nvSpPr>
              <p:spPr>
                <a:xfrm>
                  <a:off x="9486900" y="0"/>
                  <a:ext cx="2705100" cy="431371"/>
                </a:xfrm>
                <a:custGeom>
                  <a:avLst/>
                  <a:gdLst>
                    <a:gd name="connsiteX0" fmla="*/ 0 w 6378217"/>
                    <a:gd name="connsiteY0" fmla="*/ 0 h 1017107"/>
                    <a:gd name="connsiteX1" fmla="*/ 4094765 w 6378217"/>
                    <a:gd name="connsiteY1" fmla="*/ 1012782 h 1017107"/>
                    <a:gd name="connsiteX2" fmla="*/ 6378218 w 6378217"/>
                    <a:gd name="connsiteY2" fmla="*/ 697085 h 1017107"/>
                    <a:gd name="connsiteX3" fmla="*/ 6378218 w 6378217"/>
                    <a:gd name="connsiteY3" fmla="*/ 0 h 1017107"/>
                    <a:gd name="connsiteX4" fmla="*/ 0 w 6378217"/>
                    <a:gd name="connsiteY4" fmla="*/ 0 h 1017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78217" h="1017107">
                      <a:moveTo>
                        <a:pt x="0" y="0"/>
                      </a:moveTo>
                      <a:cubicBezTo>
                        <a:pt x="1666233" y="157275"/>
                        <a:pt x="2855732" y="967604"/>
                        <a:pt x="4094765" y="1012782"/>
                      </a:cubicBezTo>
                      <a:cubicBezTo>
                        <a:pt x="5403922" y="1060535"/>
                        <a:pt x="6378218" y="697085"/>
                        <a:pt x="6378218" y="697085"/>
                      </a:cubicBezTo>
                      <a:lnTo>
                        <a:pt x="6378218" y="0"/>
                      </a:lnTo>
                      <a:lnTo>
                        <a:pt x="0" y="0"/>
                      </a:lnTo>
                      <a:close/>
                    </a:path>
                  </a:pathLst>
                </a:custGeom>
                <a:solidFill>
                  <a:schemeClr val="bg1"/>
                </a:solidFill>
                <a:ln w="8467" cap="flat">
                  <a:noFill/>
                  <a:prstDash val="solid"/>
                  <a:miter/>
                </a:ln>
                <a:effectLst>
                  <a:outerShdw blurRad="1270000" dir="18900000" sx="90000" sy="90000" algn="bl" rotWithShape="0">
                    <a:prstClr val="black">
                      <a:alpha val="22000"/>
                    </a:prstClr>
                  </a:outerShdw>
                </a:effectLst>
              </p:spPr>
              <p:txBody>
                <a:bodyPr rtlCol="0" anchor="ctr"/>
                <a:lstStyle/>
                <a:p>
                  <a:pPr marL="0" indent="0">
                    <a:buFont typeface="Arial" panose="020B0604020202020204" pitchFamily="34" charset="0"/>
                    <a:buNone/>
                  </a:pPr>
                  <a:endParaRPr lang="en-US"/>
                </a:p>
              </p:txBody>
            </p:sp>
          </p:grpSp>
          <p:sp>
            <p:nvSpPr>
              <p:cNvPr id="8" name="Freeform: Shape 7">
                <a:extLst>
                  <a:ext uri="{FF2B5EF4-FFF2-40B4-BE49-F238E27FC236}">
                    <a16:creationId xmlns:a16="http://schemas.microsoft.com/office/drawing/2014/main" id="{DF755F42-9A3E-63F3-C7A0-1A4EACDB90AD}"/>
                  </a:ext>
                </a:extLst>
              </p:cNvPr>
              <p:cNvSpPr/>
              <p:nvPr/>
            </p:nvSpPr>
            <p:spPr>
              <a:xfrm>
                <a:off x="0" y="4679915"/>
                <a:ext cx="12192000" cy="2178087"/>
              </a:xfrm>
              <a:custGeom>
                <a:avLst/>
                <a:gdLst>
                  <a:gd name="connsiteX0" fmla="*/ 0 w 12192000"/>
                  <a:gd name="connsiteY0" fmla="*/ 0 h 2178087"/>
                  <a:gd name="connsiteX1" fmla="*/ 49187 w 12192000"/>
                  <a:gd name="connsiteY1" fmla="*/ 26851 h 2178087"/>
                  <a:gd name="connsiteX2" fmla="*/ 5229981 w 12192000"/>
                  <a:gd name="connsiteY2" fmla="*/ 1726424 h 2178087"/>
                  <a:gd name="connsiteX3" fmla="*/ 11446932 w 12192000"/>
                  <a:gd name="connsiteY3" fmla="*/ 876636 h 2178087"/>
                  <a:gd name="connsiteX4" fmla="*/ 12028917 w 12192000"/>
                  <a:gd name="connsiteY4" fmla="*/ 992007 h 2178087"/>
                  <a:gd name="connsiteX5" fmla="*/ 12192000 w 12192000"/>
                  <a:gd name="connsiteY5" fmla="*/ 1038316 h 2178087"/>
                  <a:gd name="connsiteX6" fmla="*/ 12192000 w 12192000"/>
                  <a:gd name="connsiteY6" fmla="*/ 2178087 h 2178087"/>
                  <a:gd name="connsiteX7" fmla="*/ 0 w 12192000"/>
                  <a:gd name="connsiteY7" fmla="*/ 2178087 h 2178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2178087">
                    <a:moveTo>
                      <a:pt x="0" y="0"/>
                    </a:moveTo>
                    <a:lnTo>
                      <a:pt x="49187" y="26851"/>
                    </a:lnTo>
                    <a:cubicBezTo>
                      <a:pt x="1085347" y="603113"/>
                      <a:pt x="3157664" y="1718458"/>
                      <a:pt x="5229981" y="1726424"/>
                    </a:cubicBezTo>
                    <a:cubicBezTo>
                      <a:pt x="7302300" y="1718458"/>
                      <a:pt x="9374617" y="603113"/>
                      <a:pt x="11446932" y="876636"/>
                    </a:cubicBezTo>
                    <a:cubicBezTo>
                      <a:pt x="11641212" y="903275"/>
                      <a:pt x="11835492" y="942354"/>
                      <a:pt x="12028917" y="992007"/>
                    </a:cubicBezTo>
                    <a:lnTo>
                      <a:pt x="12192000" y="1038316"/>
                    </a:lnTo>
                    <a:lnTo>
                      <a:pt x="12192000" y="2178087"/>
                    </a:lnTo>
                    <a:lnTo>
                      <a:pt x="0" y="2178087"/>
                    </a:lnTo>
                    <a:close/>
                  </a:path>
                </a:pathLst>
              </a:custGeom>
              <a:solidFill>
                <a:schemeClr val="bg1"/>
              </a:solidFill>
              <a:ln w="8467" cap="flat">
                <a:noFill/>
                <a:prstDash val="solid"/>
                <a:miter/>
              </a:ln>
              <a:effectLst>
                <a:outerShdw blurRad="317500" dist="254000" dir="18900000" sx="95000" sy="95000" algn="bl" rotWithShape="0">
                  <a:prstClr val="black">
                    <a:alpha val="5000"/>
                  </a:prstClr>
                </a:outerShdw>
              </a:effectLst>
            </p:spPr>
            <p:txBody>
              <a:bodyPr rtlCol="0" anchor="ctr"/>
              <a:lstStyle/>
              <a:p>
                <a:pPr marL="0" indent="0">
                  <a:buFont typeface="Arial" panose="020B0604020202020204" pitchFamily="34" charset="0"/>
                  <a:buNone/>
                </a:pPr>
                <a:endParaRPr lang="en-US"/>
              </a:p>
            </p:txBody>
          </p:sp>
        </p:grpSp>
        <p:sp>
          <p:nvSpPr>
            <p:cNvPr id="6" name="Freeform: Shape 5">
              <a:extLst>
                <a:ext uri="{FF2B5EF4-FFF2-40B4-BE49-F238E27FC236}">
                  <a16:creationId xmlns:a16="http://schemas.microsoft.com/office/drawing/2014/main" id="{1F3BF23E-4E3C-8D9C-CEC3-6D60D5203408}"/>
                </a:ext>
              </a:extLst>
            </p:cNvPr>
            <p:cNvSpPr/>
            <p:nvPr/>
          </p:nvSpPr>
          <p:spPr>
            <a:xfrm>
              <a:off x="0" y="5999523"/>
              <a:ext cx="9696275" cy="858477"/>
            </a:xfrm>
            <a:custGeom>
              <a:avLst/>
              <a:gdLst>
                <a:gd name="connsiteX0" fmla="*/ 7676696 w 9696275"/>
                <a:gd name="connsiteY0" fmla="*/ 530993 h 858477"/>
                <a:gd name="connsiteX1" fmla="*/ 8188475 w 9696275"/>
                <a:gd name="connsiteY1" fmla="*/ 547368 h 858477"/>
                <a:gd name="connsiteX2" fmla="*/ 9687830 w 9696275"/>
                <a:gd name="connsiteY2" fmla="*/ 855713 h 858477"/>
                <a:gd name="connsiteX3" fmla="*/ 9696275 w 9696275"/>
                <a:gd name="connsiteY3" fmla="*/ 858477 h 858477"/>
                <a:gd name="connsiteX4" fmla="*/ 4572598 w 9696275"/>
                <a:gd name="connsiteY4" fmla="*/ 858477 h 858477"/>
                <a:gd name="connsiteX5" fmla="*/ 4606017 w 9696275"/>
                <a:gd name="connsiteY5" fmla="*/ 856651 h 858477"/>
                <a:gd name="connsiteX6" fmla="*/ 7676696 w 9696275"/>
                <a:gd name="connsiteY6" fmla="*/ 530993 h 858477"/>
                <a:gd name="connsiteX7" fmla="*/ 0 w 9696275"/>
                <a:gd name="connsiteY7" fmla="*/ 0 h 858477"/>
                <a:gd name="connsiteX8" fmla="*/ 682372 w 9696275"/>
                <a:gd name="connsiteY8" fmla="*/ 218742 h 858477"/>
                <a:gd name="connsiteX9" fmla="*/ 3583790 w 9696275"/>
                <a:gd name="connsiteY9" fmla="*/ 856009 h 858477"/>
                <a:gd name="connsiteX10" fmla="*/ 3627014 w 9696275"/>
                <a:gd name="connsiteY10" fmla="*/ 858477 h 858477"/>
                <a:gd name="connsiteX11" fmla="*/ 0 w 9696275"/>
                <a:gd name="connsiteY11" fmla="*/ 858477 h 858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696275" h="858477">
                  <a:moveTo>
                    <a:pt x="7676696" y="530993"/>
                  </a:moveTo>
                  <a:cubicBezTo>
                    <a:pt x="7847289" y="529316"/>
                    <a:pt x="8017882" y="534146"/>
                    <a:pt x="8188475" y="547368"/>
                  </a:cubicBezTo>
                  <a:cubicBezTo>
                    <a:pt x="8700255" y="588574"/>
                    <a:pt x="9212034" y="706754"/>
                    <a:pt x="9687830" y="855713"/>
                  </a:cubicBezTo>
                  <a:lnTo>
                    <a:pt x="9696275" y="858477"/>
                  </a:lnTo>
                  <a:lnTo>
                    <a:pt x="4572598" y="858477"/>
                  </a:lnTo>
                  <a:lnTo>
                    <a:pt x="4606017" y="856651"/>
                  </a:lnTo>
                  <a:cubicBezTo>
                    <a:pt x="5629577" y="785358"/>
                    <a:pt x="6653137" y="541054"/>
                    <a:pt x="7676696" y="530993"/>
                  </a:cubicBezTo>
                  <a:close/>
                  <a:moveTo>
                    <a:pt x="0" y="0"/>
                  </a:moveTo>
                  <a:lnTo>
                    <a:pt x="682372" y="218742"/>
                  </a:lnTo>
                  <a:cubicBezTo>
                    <a:pt x="1279449" y="413736"/>
                    <a:pt x="2398967" y="768341"/>
                    <a:pt x="3583790" y="856009"/>
                  </a:cubicBezTo>
                  <a:lnTo>
                    <a:pt x="3627014" y="858477"/>
                  </a:lnTo>
                  <a:lnTo>
                    <a:pt x="0" y="858477"/>
                  </a:lnTo>
                  <a:close/>
                </a:path>
              </a:pathLst>
            </a:custGeom>
            <a:solidFill>
              <a:schemeClr val="bg1"/>
            </a:solidFill>
            <a:ln w="8467" cap="flat">
              <a:noFill/>
              <a:prstDash val="solid"/>
              <a:miter/>
            </a:ln>
            <a:effectLst>
              <a:outerShdw blurRad="571500" dist="254000" dir="18900000" sx="95000" sy="95000" algn="bl" rotWithShape="0">
                <a:prstClr val="black">
                  <a:alpha val="10000"/>
                </a:prstClr>
              </a:outerShdw>
            </a:effectLst>
          </p:spPr>
          <p:txBody>
            <a:bodyPr wrap="square" rtlCol="0" anchor="ctr">
              <a:noAutofit/>
            </a:bodyPr>
            <a:lstStyle/>
            <a:p>
              <a:pPr marL="0" indent="0">
                <a:buFont typeface="Arial" panose="020B0604020202020204" pitchFamily="34" charset="0"/>
                <a:buNone/>
              </a:pPr>
              <a:endParaRPr lang="en-US"/>
            </a:p>
          </p:txBody>
        </p:sp>
      </p:grpSp>
      <p:sp>
        <p:nvSpPr>
          <p:cNvPr id="12" name="Rectangle: Single Corner Rounded 11">
            <a:extLst>
              <a:ext uri="{FF2B5EF4-FFF2-40B4-BE49-F238E27FC236}">
                <a16:creationId xmlns:a16="http://schemas.microsoft.com/office/drawing/2014/main" id="{5F59683D-94E4-5C8D-BEA3-5FD753BB4135}"/>
              </a:ext>
            </a:extLst>
          </p:cNvPr>
          <p:cNvSpPr/>
          <p:nvPr userDrawn="1"/>
        </p:nvSpPr>
        <p:spPr bwMode="auto">
          <a:xfrm flipV="1">
            <a:off x="-1" y="1436688"/>
            <a:ext cx="12192001" cy="4595812"/>
          </a:xfrm>
          <a:prstGeom prst="round1Rect">
            <a:avLst>
              <a:gd name="adj" fmla="val 17740"/>
            </a:avLst>
          </a:prstGeom>
          <a:solidFill>
            <a:schemeClr val="bg1"/>
          </a:solidFill>
          <a:ln>
            <a:noFill/>
          </a:ln>
          <a:effectLst>
            <a:outerShdw blurRad="4445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indent="0" algn="ctr">
              <a:buFont typeface="Arial" panose="020B0604020202020204" pitchFamily="34" charset="0"/>
              <a:buNone/>
            </a:pPr>
            <a:endParaRPr lang="en-US"/>
          </a:p>
        </p:txBody>
      </p:sp>
      <p:sp>
        <p:nvSpPr>
          <p:cNvPr id="13" name="Rectangle: Top Corners Rounded 12">
            <a:extLst>
              <a:ext uri="{FF2B5EF4-FFF2-40B4-BE49-F238E27FC236}">
                <a16:creationId xmlns:a16="http://schemas.microsoft.com/office/drawing/2014/main" id="{CDD33C11-FCF0-018D-4EA5-0FF71CEA5E8E}"/>
              </a:ext>
            </a:extLst>
          </p:cNvPr>
          <p:cNvSpPr/>
          <p:nvPr userDrawn="1"/>
        </p:nvSpPr>
        <p:spPr bwMode="auto">
          <a:xfrm rot="5400000" flipH="1">
            <a:off x="5433569" y="-2076654"/>
            <a:ext cx="736600" cy="11603740"/>
          </a:xfrm>
          <a:prstGeom prst="round2SameRect">
            <a:avLst>
              <a:gd name="adj1" fmla="val 50000"/>
              <a:gd name="adj2" fmla="val 0"/>
            </a:avLst>
          </a:prstGeom>
          <a:gradFill>
            <a:gsLst>
              <a:gs pos="0">
                <a:schemeClr val="tx2">
                  <a:lumMod val="75000"/>
                </a:schemeClr>
              </a:gs>
              <a:gs pos="100000">
                <a:schemeClr val="tx2"/>
              </a:gs>
            </a:gsLst>
            <a:lin ang="12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lvl="0" indent="0" defTabSz="932472" fontAlgn="base">
              <a:spcBef>
                <a:spcPct val="0"/>
              </a:spcBef>
              <a:spcAft>
                <a:spcPct val="0"/>
              </a:spcAft>
              <a:buFont typeface="Arial" panose="020B0604020202020204" pitchFamily="34" charset="0"/>
              <a:buNone/>
            </a:pPr>
            <a:endParaRPr lang="en-US" sz="2000" err="1">
              <a:solidFill>
                <a:schemeClr val="bg1"/>
              </a:solidFill>
              <a:cs typeface="Segoe UI" pitchFamily="34" charset="0"/>
            </a:endParaRPr>
          </a:p>
        </p:txBody>
      </p:sp>
      <p:cxnSp>
        <p:nvCxnSpPr>
          <p:cNvPr id="24" name="Straight Connector 23">
            <a:extLst>
              <a:ext uri="{FF2B5EF4-FFF2-40B4-BE49-F238E27FC236}">
                <a16:creationId xmlns:a16="http://schemas.microsoft.com/office/drawing/2014/main" id="{21871DD7-74DB-DAF5-2356-2CC753B2F54B}"/>
              </a:ext>
            </a:extLst>
          </p:cNvPr>
          <p:cNvCxnSpPr>
            <a:cxnSpLocks/>
          </p:cNvCxnSpPr>
          <p:nvPr userDrawn="1"/>
        </p:nvCxnSpPr>
        <p:spPr>
          <a:xfrm>
            <a:off x="591706" y="3366748"/>
            <a:ext cx="0" cy="1737360"/>
          </a:xfrm>
          <a:prstGeom prst="line">
            <a:avLst/>
          </a:prstGeom>
          <a:solidFill>
            <a:schemeClr val="tx1"/>
          </a:solidFill>
          <a:ln w="19050" cap="rnd">
            <a:gradFill flip="none" rotWithShape="1">
              <a:gsLst>
                <a:gs pos="0">
                  <a:schemeClr val="accent1"/>
                </a:gs>
                <a:gs pos="100000">
                  <a:schemeClr val="accent6">
                    <a:lumMod val="50000"/>
                  </a:schemeClr>
                </a:gs>
              </a:gsLst>
              <a:lin ang="16200000" scaled="1"/>
              <a:tileRect/>
            </a:gradFill>
            <a:prstDash val="solid"/>
            <a:round/>
            <a:tailEnd type="oval"/>
          </a:ln>
          <a:effectLst>
            <a:outerShdw blurRad="177800" dist="12700" dir="13500000" algn="br" rotWithShape="0">
              <a:schemeClr val="tx1">
                <a:lumMod val="85000"/>
                <a:alpha val="30000"/>
              </a:schemeClr>
            </a:outerShdw>
          </a:effectLst>
        </p:spPr>
      </p:cxnSp>
      <p:cxnSp>
        <p:nvCxnSpPr>
          <p:cNvPr id="25" name="Straight Connector 24">
            <a:extLst>
              <a:ext uri="{FF2B5EF4-FFF2-40B4-BE49-F238E27FC236}">
                <a16:creationId xmlns:a16="http://schemas.microsoft.com/office/drawing/2014/main" id="{0972CFB4-69F8-CBDD-D0A4-0E78A9D7FB70}"/>
              </a:ext>
            </a:extLst>
          </p:cNvPr>
          <p:cNvCxnSpPr>
            <a:cxnSpLocks/>
          </p:cNvCxnSpPr>
          <p:nvPr userDrawn="1"/>
        </p:nvCxnSpPr>
        <p:spPr>
          <a:xfrm>
            <a:off x="4200318" y="3366748"/>
            <a:ext cx="0" cy="1737360"/>
          </a:xfrm>
          <a:prstGeom prst="line">
            <a:avLst/>
          </a:prstGeom>
          <a:solidFill>
            <a:schemeClr val="tx1"/>
          </a:solidFill>
          <a:ln w="19050" cap="rnd">
            <a:gradFill flip="none" rotWithShape="1">
              <a:gsLst>
                <a:gs pos="0">
                  <a:schemeClr val="accent1"/>
                </a:gs>
                <a:gs pos="100000">
                  <a:schemeClr val="accent6">
                    <a:lumMod val="50000"/>
                  </a:schemeClr>
                </a:gs>
              </a:gsLst>
              <a:lin ang="16200000" scaled="1"/>
              <a:tileRect/>
            </a:gradFill>
            <a:prstDash val="solid"/>
            <a:round/>
            <a:tailEnd type="oval"/>
          </a:ln>
          <a:effectLst>
            <a:outerShdw blurRad="177800" dist="12700" dir="13500000" algn="br" rotWithShape="0">
              <a:schemeClr val="tx1">
                <a:lumMod val="85000"/>
                <a:alpha val="30000"/>
              </a:schemeClr>
            </a:outerShdw>
          </a:effectLst>
        </p:spPr>
      </p:cxnSp>
      <p:cxnSp>
        <p:nvCxnSpPr>
          <p:cNvPr id="26" name="Straight Connector 25">
            <a:extLst>
              <a:ext uri="{FF2B5EF4-FFF2-40B4-BE49-F238E27FC236}">
                <a16:creationId xmlns:a16="http://schemas.microsoft.com/office/drawing/2014/main" id="{602E207A-B3DB-4C07-7356-238B6FF9352E}"/>
              </a:ext>
            </a:extLst>
          </p:cNvPr>
          <p:cNvCxnSpPr>
            <a:cxnSpLocks/>
          </p:cNvCxnSpPr>
          <p:nvPr userDrawn="1"/>
        </p:nvCxnSpPr>
        <p:spPr>
          <a:xfrm>
            <a:off x="7808930" y="3366748"/>
            <a:ext cx="0" cy="1737360"/>
          </a:xfrm>
          <a:prstGeom prst="line">
            <a:avLst/>
          </a:prstGeom>
          <a:solidFill>
            <a:schemeClr val="tx1"/>
          </a:solidFill>
          <a:ln w="19050" cap="rnd">
            <a:gradFill flip="none" rotWithShape="1">
              <a:gsLst>
                <a:gs pos="0">
                  <a:schemeClr val="accent1"/>
                </a:gs>
                <a:gs pos="100000">
                  <a:schemeClr val="accent6">
                    <a:lumMod val="50000"/>
                  </a:schemeClr>
                </a:gs>
              </a:gsLst>
              <a:lin ang="16200000" scaled="1"/>
              <a:tileRect/>
            </a:gradFill>
            <a:prstDash val="solid"/>
            <a:round/>
            <a:tailEnd type="oval"/>
          </a:ln>
          <a:effectLst>
            <a:outerShdw blurRad="177800" dist="12700" dir="13500000" algn="br" rotWithShape="0">
              <a:schemeClr val="tx1">
                <a:lumMod val="85000"/>
                <a:alpha val="30000"/>
              </a:schemeClr>
            </a:outerShdw>
          </a:effectLst>
        </p:spPr>
      </p:cxnSp>
      <p:cxnSp>
        <p:nvCxnSpPr>
          <p:cNvPr id="27" name="Straight Connector 26">
            <a:extLst>
              <a:ext uri="{FF2B5EF4-FFF2-40B4-BE49-F238E27FC236}">
                <a16:creationId xmlns:a16="http://schemas.microsoft.com/office/drawing/2014/main" id="{FFCFD553-F13D-5D7D-1231-BEE67A090FF6}"/>
              </a:ext>
            </a:extLst>
          </p:cNvPr>
          <p:cNvCxnSpPr>
            <a:cxnSpLocks/>
          </p:cNvCxnSpPr>
          <p:nvPr userDrawn="1"/>
        </p:nvCxnSpPr>
        <p:spPr>
          <a:xfrm>
            <a:off x="2396012" y="2428523"/>
            <a:ext cx="0" cy="1655161"/>
          </a:xfrm>
          <a:prstGeom prst="line">
            <a:avLst/>
          </a:prstGeom>
          <a:solidFill>
            <a:schemeClr val="tx1"/>
          </a:solidFill>
          <a:ln w="19050" cap="rnd">
            <a:gradFill flip="none" rotWithShape="1">
              <a:gsLst>
                <a:gs pos="0">
                  <a:schemeClr val="accent1"/>
                </a:gs>
                <a:gs pos="100000">
                  <a:schemeClr val="accent6">
                    <a:lumMod val="50000"/>
                  </a:schemeClr>
                </a:gs>
              </a:gsLst>
              <a:lin ang="16200000" scaled="1"/>
              <a:tileRect/>
            </a:gradFill>
            <a:prstDash val="solid"/>
            <a:round/>
            <a:headEnd type="oval"/>
          </a:ln>
          <a:effectLst>
            <a:outerShdw blurRad="177800" dist="12700" dir="13500000" algn="br" rotWithShape="0">
              <a:schemeClr val="tx1">
                <a:lumMod val="85000"/>
                <a:alpha val="30000"/>
              </a:schemeClr>
            </a:outerShdw>
          </a:effectLst>
        </p:spPr>
      </p:cxnSp>
      <p:cxnSp>
        <p:nvCxnSpPr>
          <p:cNvPr id="28" name="Straight Connector 27">
            <a:extLst>
              <a:ext uri="{FF2B5EF4-FFF2-40B4-BE49-F238E27FC236}">
                <a16:creationId xmlns:a16="http://schemas.microsoft.com/office/drawing/2014/main" id="{28AF7D05-6855-6903-1DFA-396EDDF64AF2}"/>
              </a:ext>
            </a:extLst>
          </p:cNvPr>
          <p:cNvCxnSpPr>
            <a:cxnSpLocks/>
          </p:cNvCxnSpPr>
          <p:nvPr userDrawn="1"/>
        </p:nvCxnSpPr>
        <p:spPr>
          <a:xfrm>
            <a:off x="6004624" y="2428523"/>
            <a:ext cx="0" cy="1655161"/>
          </a:xfrm>
          <a:prstGeom prst="line">
            <a:avLst/>
          </a:prstGeom>
          <a:solidFill>
            <a:schemeClr val="tx1"/>
          </a:solidFill>
          <a:ln w="19050" cap="rnd">
            <a:gradFill flip="none" rotWithShape="1">
              <a:gsLst>
                <a:gs pos="0">
                  <a:schemeClr val="accent1"/>
                </a:gs>
                <a:gs pos="100000">
                  <a:schemeClr val="accent6">
                    <a:lumMod val="50000"/>
                  </a:schemeClr>
                </a:gs>
              </a:gsLst>
              <a:lin ang="16200000" scaled="1"/>
              <a:tileRect/>
            </a:gradFill>
            <a:prstDash val="solid"/>
            <a:round/>
            <a:headEnd type="oval"/>
          </a:ln>
          <a:effectLst>
            <a:outerShdw blurRad="177800" dist="12700" dir="13500000" algn="br" rotWithShape="0">
              <a:schemeClr val="tx1">
                <a:lumMod val="85000"/>
                <a:alpha val="30000"/>
              </a:schemeClr>
            </a:outerShdw>
          </a:effectLst>
        </p:spPr>
      </p:cxnSp>
      <p:cxnSp>
        <p:nvCxnSpPr>
          <p:cNvPr id="29" name="Straight Connector 28">
            <a:extLst>
              <a:ext uri="{FF2B5EF4-FFF2-40B4-BE49-F238E27FC236}">
                <a16:creationId xmlns:a16="http://schemas.microsoft.com/office/drawing/2014/main" id="{B051561E-78E5-6695-AD22-A7B82BF2AAE9}"/>
              </a:ext>
            </a:extLst>
          </p:cNvPr>
          <p:cNvCxnSpPr>
            <a:cxnSpLocks/>
          </p:cNvCxnSpPr>
          <p:nvPr userDrawn="1"/>
        </p:nvCxnSpPr>
        <p:spPr>
          <a:xfrm>
            <a:off x="9613236" y="2428523"/>
            <a:ext cx="0" cy="1655161"/>
          </a:xfrm>
          <a:prstGeom prst="line">
            <a:avLst/>
          </a:prstGeom>
          <a:solidFill>
            <a:schemeClr val="tx1"/>
          </a:solidFill>
          <a:ln w="19050" cap="rnd">
            <a:gradFill flip="none" rotWithShape="1">
              <a:gsLst>
                <a:gs pos="0">
                  <a:schemeClr val="accent1"/>
                </a:gs>
                <a:gs pos="100000">
                  <a:schemeClr val="accent6">
                    <a:lumMod val="50000"/>
                  </a:schemeClr>
                </a:gs>
              </a:gsLst>
              <a:lin ang="16200000" scaled="1"/>
              <a:tileRect/>
            </a:gradFill>
            <a:prstDash val="solid"/>
            <a:round/>
            <a:headEnd type="oval"/>
          </a:ln>
          <a:effectLst>
            <a:outerShdw blurRad="177800" dist="12700" dir="13500000" algn="br" rotWithShape="0">
              <a:schemeClr val="tx1">
                <a:lumMod val="85000"/>
                <a:alpha val="30000"/>
              </a:schemeClr>
            </a:outerShdw>
          </a:effectLst>
        </p:spPr>
      </p:cxnSp>
      <p:sp>
        <p:nvSpPr>
          <p:cNvPr id="32" name="Title 1">
            <a:extLst>
              <a:ext uri="{FF2B5EF4-FFF2-40B4-BE49-F238E27FC236}">
                <a16:creationId xmlns:a16="http://schemas.microsoft.com/office/drawing/2014/main" id="{F56917C8-5F84-E61B-8979-1F88A470FA03}"/>
              </a:ext>
            </a:extLst>
          </p:cNvPr>
          <p:cNvSpPr>
            <a:spLocks noGrp="1"/>
          </p:cNvSpPr>
          <p:nvPr>
            <p:ph type="title"/>
          </p:nvPr>
        </p:nvSpPr>
        <p:spPr>
          <a:xfrm>
            <a:off x="588263" y="457200"/>
            <a:ext cx="11018520" cy="553998"/>
          </a:xfrm>
        </p:spPr>
        <p:txBody>
          <a:bodyPr vert="horz" wrap="square" lIns="0" tIns="0" rIns="0" bIns="0" rtlCol="0" anchor="t">
            <a:spAutoFit/>
          </a:bodyPr>
          <a:lstStyle>
            <a:lvl1pPr marL="0" indent="0">
              <a:buFont typeface="Arial" panose="020B0604020202020204" pitchFamily="34" charset="0"/>
              <a:buNone/>
              <a:defRPr lang="en-IN" sz="3600" dirty="0">
                <a:gradFill>
                  <a:gsLst>
                    <a:gs pos="0">
                      <a:schemeClr val="tx2"/>
                    </a:gs>
                    <a:gs pos="100000">
                      <a:schemeClr val="tx2">
                        <a:lumMod val="60000"/>
                        <a:lumOff val="40000"/>
                      </a:schemeClr>
                    </a:gs>
                  </a:gsLst>
                  <a:lin ang="2700000" scaled="1"/>
                </a:gradFill>
              </a:defRPr>
            </a:lvl1pPr>
          </a:lstStyle>
          <a:p>
            <a:pPr marL="0" lvl="0"/>
            <a:r>
              <a:rPr lang="en-US" dirty="0"/>
              <a:t>Click to edit Master title style</a:t>
            </a:r>
            <a:endParaRPr lang="en-IN" dirty="0"/>
          </a:p>
        </p:txBody>
      </p:sp>
      <p:sp>
        <p:nvSpPr>
          <p:cNvPr id="42" name="Text Placeholder 35">
            <a:extLst>
              <a:ext uri="{FF2B5EF4-FFF2-40B4-BE49-F238E27FC236}">
                <a16:creationId xmlns:a16="http://schemas.microsoft.com/office/drawing/2014/main" id="{173ABB89-8F5D-A343-94CF-54FA0EFE61A4}"/>
              </a:ext>
            </a:extLst>
          </p:cNvPr>
          <p:cNvSpPr>
            <a:spLocks noGrp="1"/>
          </p:cNvSpPr>
          <p:nvPr>
            <p:ph type="body" sz="quarter" idx="30" hasCustomPrompt="1"/>
          </p:nvPr>
        </p:nvSpPr>
        <p:spPr>
          <a:xfrm>
            <a:off x="2555001" y="2046848"/>
            <a:ext cx="2224934" cy="724816"/>
          </a:xfrm>
          <a:noFill/>
        </p:spPr>
        <p:txBody>
          <a:bodyPr wrap="square" lIns="0" tIns="0" rIns="0" bIns="0" anchor="t">
            <a:noAutofit/>
          </a:bodyPr>
          <a:lstStyle>
            <a:lvl1pPr marL="0" indent="0" algn="l">
              <a:spcBef>
                <a:spcPts val="200"/>
              </a:spcBef>
              <a:spcAft>
                <a:spcPts val="200"/>
              </a:spcAft>
              <a:buFont typeface="Arial" panose="020B0604020202020204" pitchFamily="34" charset="0"/>
              <a:buNone/>
              <a:defRPr kumimoji="0" lang="en-US" sz="1200" b="0" i="0" u="none" strike="noStrike" cap="none" normalizeH="0" dirty="0" smtClean="0">
                <a:ln>
                  <a:noFill/>
                </a:ln>
                <a:effectLst/>
                <a:uLnTx/>
                <a:uFillTx/>
                <a:ea typeface="Segoe UI" pitchFamily="34" charset="0"/>
              </a:defRPr>
            </a:lvl1pPr>
          </a:lstStyle>
          <a:p>
            <a:pPr marL="228600" lvl="0" indent="-228600" defTabSz="932472" fontAlgn="base">
              <a:spcBef>
                <a:spcPct val="0"/>
              </a:spcBef>
              <a:spcAft>
                <a:spcPct val="0"/>
              </a:spcAft>
              <a:buSzTx/>
            </a:pPr>
            <a:r>
              <a:rPr lang="en-US"/>
              <a:t>Click to add text</a:t>
            </a:r>
          </a:p>
        </p:txBody>
      </p:sp>
      <p:sp>
        <p:nvSpPr>
          <p:cNvPr id="43" name="Text Placeholder 35">
            <a:extLst>
              <a:ext uri="{FF2B5EF4-FFF2-40B4-BE49-F238E27FC236}">
                <a16:creationId xmlns:a16="http://schemas.microsoft.com/office/drawing/2014/main" id="{572BC1DA-D9A3-96C3-F202-CA002F5286D0}"/>
              </a:ext>
            </a:extLst>
          </p:cNvPr>
          <p:cNvSpPr>
            <a:spLocks noGrp="1"/>
          </p:cNvSpPr>
          <p:nvPr>
            <p:ph type="body" sz="quarter" idx="31" hasCustomPrompt="1"/>
          </p:nvPr>
        </p:nvSpPr>
        <p:spPr>
          <a:xfrm>
            <a:off x="6163613" y="2046848"/>
            <a:ext cx="2224934" cy="724816"/>
          </a:xfrm>
          <a:noFill/>
        </p:spPr>
        <p:txBody>
          <a:bodyPr wrap="square" lIns="0" tIns="0" rIns="0" bIns="0" anchor="t">
            <a:noAutofit/>
          </a:bodyPr>
          <a:lstStyle>
            <a:lvl1pPr marL="0" indent="0" algn="l">
              <a:spcBef>
                <a:spcPts val="200"/>
              </a:spcBef>
              <a:spcAft>
                <a:spcPts val="200"/>
              </a:spcAft>
              <a:buFont typeface="Arial" panose="020B0604020202020204" pitchFamily="34" charset="0"/>
              <a:buNone/>
              <a:defRPr kumimoji="0" lang="en-US" sz="1200" b="0" i="0" u="none" strike="noStrike" cap="none" normalizeH="0" dirty="0" smtClean="0">
                <a:ln>
                  <a:noFill/>
                </a:ln>
                <a:effectLst/>
                <a:uLnTx/>
                <a:uFillTx/>
                <a:ea typeface="Segoe UI" pitchFamily="34" charset="0"/>
              </a:defRPr>
            </a:lvl1pPr>
          </a:lstStyle>
          <a:p>
            <a:pPr marL="228600" lvl="0" indent="-228600" defTabSz="932472" fontAlgn="base">
              <a:spcBef>
                <a:spcPct val="0"/>
              </a:spcBef>
              <a:spcAft>
                <a:spcPct val="0"/>
              </a:spcAft>
              <a:buSzTx/>
            </a:pPr>
            <a:r>
              <a:rPr lang="en-US"/>
              <a:t>Click to add text</a:t>
            </a:r>
          </a:p>
        </p:txBody>
      </p:sp>
      <p:sp>
        <p:nvSpPr>
          <p:cNvPr id="44" name="Text Placeholder 35">
            <a:extLst>
              <a:ext uri="{FF2B5EF4-FFF2-40B4-BE49-F238E27FC236}">
                <a16:creationId xmlns:a16="http://schemas.microsoft.com/office/drawing/2014/main" id="{E6568C91-1E57-FA14-80A6-66497E6B3907}"/>
              </a:ext>
            </a:extLst>
          </p:cNvPr>
          <p:cNvSpPr>
            <a:spLocks noGrp="1"/>
          </p:cNvSpPr>
          <p:nvPr>
            <p:ph type="body" sz="quarter" idx="32" hasCustomPrompt="1"/>
          </p:nvPr>
        </p:nvSpPr>
        <p:spPr>
          <a:xfrm>
            <a:off x="9772226" y="2046848"/>
            <a:ext cx="1831511" cy="724816"/>
          </a:xfrm>
          <a:noFill/>
        </p:spPr>
        <p:txBody>
          <a:bodyPr wrap="square" lIns="0" tIns="0" rIns="0" bIns="0" anchor="t">
            <a:noAutofit/>
          </a:bodyPr>
          <a:lstStyle>
            <a:lvl1pPr marL="0" indent="0" algn="l">
              <a:spcBef>
                <a:spcPts val="200"/>
              </a:spcBef>
              <a:spcAft>
                <a:spcPts val="200"/>
              </a:spcAft>
              <a:buFont typeface="Arial" panose="020B0604020202020204" pitchFamily="34" charset="0"/>
              <a:buNone/>
              <a:defRPr kumimoji="0" lang="en-US" sz="1200" b="0" i="0" u="none" strike="noStrike" cap="none" normalizeH="0" dirty="0" smtClean="0">
                <a:ln>
                  <a:noFill/>
                </a:ln>
                <a:effectLst/>
                <a:uLnTx/>
                <a:uFillTx/>
                <a:ea typeface="Segoe UI" pitchFamily="34" charset="0"/>
              </a:defRPr>
            </a:lvl1pPr>
          </a:lstStyle>
          <a:p>
            <a:pPr marL="228600" lvl="0" indent="-228600" defTabSz="932472" fontAlgn="base">
              <a:spcBef>
                <a:spcPct val="0"/>
              </a:spcBef>
              <a:spcAft>
                <a:spcPct val="0"/>
              </a:spcAft>
              <a:buSzTx/>
            </a:pPr>
            <a:r>
              <a:rPr lang="en-US"/>
              <a:t>Click to add text</a:t>
            </a:r>
          </a:p>
        </p:txBody>
      </p:sp>
      <p:sp>
        <p:nvSpPr>
          <p:cNvPr id="33" name="Text Placeholder 35">
            <a:extLst>
              <a:ext uri="{FF2B5EF4-FFF2-40B4-BE49-F238E27FC236}">
                <a16:creationId xmlns:a16="http://schemas.microsoft.com/office/drawing/2014/main" id="{7D9D1E7E-449C-3D57-BD61-5627D3F4ABB0}"/>
              </a:ext>
            </a:extLst>
          </p:cNvPr>
          <p:cNvSpPr>
            <a:spLocks noGrp="1"/>
          </p:cNvSpPr>
          <p:nvPr>
            <p:ph type="body" sz="quarter" idx="21" hasCustomPrompt="1"/>
          </p:nvPr>
        </p:nvSpPr>
        <p:spPr>
          <a:xfrm>
            <a:off x="717550" y="3605883"/>
            <a:ext cx="1530350" cy="238666"/>
          </a:xfrm>
          <a:noFill/>
        </p:spPr>
        <p:txBody>
          <a:bodyPr vert="horz" wrap="square" lIns="0" tIns="0" rIns="0" bIns="0" rtlCol="0" anchor="t">
            <a:noAutofit/>
          </a:bodyPr>
          <a:lstStyle>
            <a:lvl1pPr marL="0" indent="0">
              <a:buNone/>
              <a:defRPr kumimoji="0" lang="en-US" sz="1600" b="0" i="0" u="none" strike="noStrike" cap="none" normalizeH="0" dirty="0" smtClean="0">
                <a:ln>
                  <a:noFill/>
                </a:ln>
                <a:solidFill>
                  <a:schemeClr val="bg1"/>
                </a:solidFill>
                <a:effectLst/>
                <a:uLnTx/>
                <a:uFillTx/>
                <a:latin typeface="+mj-lt"/>
                <a:ea typeface="Segoe UI" pitchFamily="34" charset="0"/>
              </a:defRPr>
            </a:lvl1pPr>
          </a:lstStyle>
          <a:p>
            <a:pPr marL="228600" lvl="0" indent="-228600" defTabSz="932472" fontAlgn="base">
              <a:spcBef>
                <a:spcPct val="0"/>
              </a:spcBef>
              <a:spcAft>
                <a:spcPct val="0"/>
              </a:spcAft>
              <a:buSzTx/>
            </a:pPr>
            <a:r>
              <a:rPr lang="en-US"/>
              <a:t>Date/Heading</a:t>
            </a:r>
          </a:p>
        </p:txBody>
      </p:sp>
      <p:sp>
        <p:nvSpPr>
          <p:cNvPr id="35" name="Text Placeholder 35">
            <a:extLst>
              <a:ext uri="{FF2B5EF4-FFF2-40B4-BE49-F238E27FC236}">
                <a16:creationId xmlns:a16="http://schemas.microsoft.com/office/drawing/2014/main" id="{66AA47A5-74C5-CD01-6B87-B9B5EB150F19}"/>
              </a:ext>
            </a:extLst>
          </p:cNvPr>
          <p:cNvSpPr>
            <a:spLocks noGrp="1"/>
          </p:cNvSpPr>
          <p:nvPr>
            <p:ph type="body" sz="quarter" idx="23" hasCustomPrompt="1"/>
          </p:nvPr>
        </p:nvSpPr>
        <p:spPr>
          <a:xfrm>
            <a:off x="2521855" y="3605883"/>
            <a:ext cx="1530350" cy="238666"/>
          </a:xfrm>
          <a:noFill/>
        </p:spPr>
        <p:txBody>
          <a:bodyPr vert="horz" wrap="square" lIns="0" tIns="0" rIns="0" bIns="0" rtlCol="0" anchor="t">
            <a:noAutofit/>
          </a:bodyPr>
          <a:lstStyle>
            <a:lvl1pPr marL="0" indent="0">
              <a:buNone/>
              <a:defRPr kumimoji="0" lang="en-US" sz="1600" b="0" i="0" u="none" strike="noStrike" cap="none" normalizeH="0" dirty="0" smtClean="0">
                <a:ln>
                  <a:noFill/>
                </a:ln>
                <a:solidFill>
                  <a:schemeClr val="bg1"/>
                </a:solidFill>
                <a:effectLst/>
                <a:uLnTx/>
                <a:uFillTx/>
                <a:latin typeface="+mj-lt"/>
                <a:ea typeface="Segoe UI" pitchFamily="34" charset="0"/>
              </a:defRPr>
            </a:lvl1pPr>
          </a:lstStyle>
          <a:p>
            <a:pPr marL="228600" lvl="0" indent="-228600" defTabSz="932472" fontAlgn="base">
              <a:spcBef>
                <a:spcPct val="0"/>
              </a:spcBef>
              <a:spcAft>
                <a:spcPct val="0"/>
              </a:spcAft>
              <a:buSzTx/>
            </a:pPr>
            <a:r>
              <a:rPr lang="en-US"/>
              <a:t>Date/Heading</a:t>
            </a:r>
          </a:p>
        </p:txBody>
      </p:sp>
      <p:sp>
        <p:nvSpPr>
          <p:cNvPr id="36" name="Text Placeholder 35">
            <a:extLst>
              <a:ext uri="{FF2B5EF4-FFF2-40B4-BE49-F238E27FC236}">
                <a16:creationId xmlns:a16="http://schemas.microsoft.com/office/drawing/2014/main" id="{A7B7E7D4-FB68-2F96-9E65-509CADB21E4C}"/>
              </a:ext>
            </a:extLst>
          </p:cNvPr>
          <p:cNvSpPr>
            <a:spLocks noGrp="1"/>
          </p:cNvSpPr>
          <p:nvPr>
            <p:ph type="body" sz="quarter" idx="24" hasCustomPrompt="1"/>
          </p:nvPr>
        </p:nvSpPr>
        <p:spPr>
          <a:xfrm>
            <a:off x="4326160" y="3605883"/>
            <a:ext cx="1530350" cy="238666"/>
          </a:xfrm>
          <a:noFill/>
        </p:spPr>
        <p:txBody>
          <a:bodyPr vert="horz" wrap="square" lIns="0" tIns="0" rIns="0" bIns="0" rtlCol="0" anchor="t">
            <a:noAutofit/>
          </a:bodyPr>
          <a:lstStyle>
            <a:lvl1pPr marL="0" indent="0">
              <a:buNone/>
              <a:defRPr kumimoji="0" lang="en-US" sz="1600" b="0" i="0" u="none" strike="noStrike" cap="none" normalizeH="0" dirty="0" smtClean="0">
                <a:ln>
                  <a:noFill/>
                </a:ln>
                <a:solidFill>
                  <a:schemeClr val="bg1"/>
                </a:solidFill>
                <a:effectLst/>
                <a:uLnTx/>
                <a:uFillTx/>
                <a:latin typeface="+mj-lt"/>
                <a:ea typeface="Segoe UI" pitchFamily="34" charset="0"/>
              </a:defRPr>
            </a:lvl1pPr>
          </a:lstStyle>
          <a:p>
            <a:pPr marL="228600" lvl="0" indent="-228600" defTabSz="932472" fontAlgn="base">
              <a:spcBef>
                <a:spcPct val="0"/>
              </a:spcBef>
              <a:spcAft>
                <a:spcPct val="0"/>
              </a:spcAft>
              <a:buSzTx/>
            </a:pPr>
            <a:r>
              <a:rPr lang="en-US"/>
              <a:t>Date/Heading</a:t>
            </a:r>
          </a:p>
        </p:txBody>
      </p:sp>
      <p:sp>
        <p:nvSpPr>
          <p:cNvPr id="37" name="Text Placeholder 35">
            <a:extLst>
              <a:ext uri="{FF2B5EF4-FFF2-40B4-BE49-F238E27FC236}">
                <a16:creationId xmlns:a16="http://schemas.microsoft.com/office/drawing/2014/main" id="{F8A6873F-F97B-C0E2-7105-65449782D419}"/>
              </a:ext>
            </a:extLst>
          </p:cNvPr>
          <p:cNvSpPr>
            <a:spLocks noGrp="1"/>
          </p:cNvSpPr>
          <p:nvPr>
            <p:ph type="body" sz="quarter" idx="25" hasCustomPrompt="1"/>
          </p:nvPr>
        </p:nvSpPr>
        <p:spPr>
          <a:xfrm>
            <a:off x="6130465" y="3605883"/>
            <a:ext cx="1530350" cy="238666"/>
          </a:xfrm>
          <a:noFill/>
        </p:spPr>
        <p:txBody>
          <a:bodyPr vert="horz" wrap="square" lIns="0" tIns="0" rIns="0" bIns="0" rtlCol="0" anchor="t">
            <a:noAutofit/>
          </a:bodyPr>
          <a:lstStyle>
            <a:lvl1pPr marL="0" indent="0">
              <a:buNone/>
              <a:defRPr kumimoji="0" lang="en-US" sz="1600" b="0" i="0" u="none" strike="noStrike" cap="none" normalizeH="0" dirty="0" smtClean="0">
                <a:ln>
                  <a:noFill/>
                </a:ln>
                <a:solidFill>
                  <a:schemeClr val="bg1"/>
                </a:solidFill>
                <a:effectLst/>
                <a:uLnTx/>
                <a:uFillTx/>
                <a:latin typeface="+mj-lt"/>
                <a:ea typeface="Segoe UI" pitchFamily="34" charset="0"/>
              </a:defRPr>
            </a:lvl1pPr>
          </a:lstStyle>
          <a:p>
            <a:pPr marL="228600" lvl="0" indent="-228600" defTabSz="932472" fontAlgn="base">
              <a:spcBef>
                <a:spcPct val="0"/>
              </a:spcBef>
              <a:spcAft>
                <a:spcPct val="0"/>
              </a:spcAft>
              <a:buSzTx/>
            </a:pPr>
            <a:r>
              <a:rPr lang="en-US"/>
              <a:t>Date/Heading</a:t>
            </a:r>
          </a:p>
        </p:txBody>
      </p:sp>
      <p:sp>
        <p:nvSpPr>
          <p:cNvPr id="38" name="Text Placeholder 35">
            <a:extLst>
              <a:ext uri="{FF2B5EF4-FFF2-40B4-BE49-F238E27FC236}">
                <a16:creationId xmlns:a16="http://schemas.microsoft.com/office/drawing/2014/main" id="{DE73FF5A-BCD5-B6D5-D85A-01ED24E845E6}"/>
              </a:ext>
            </a:extLst>
          </p:cNvPr>
          <p:cNvSpPr>
            <a:spLocks noGrp="1"/>
          </p:cNvSpPr>
          <p:nvPr>
            <p:ph type="body" sz="quarter" idx="26" hasCustomPrompt="1"/>
          </p:nvPr>
        </p:nvSpPr>
        <p:spPr>
          <a:xfrm>
            <a:off x="7934770" y="3605883"/>
            <a:ext cx="1530350" cy="238666"/>
          </a:xfrm>
          <a:noFill/>
        </p:spPr>
        <p:txBody>
          <a:bodyPr vert="horz" wrap="square" lIns="0" tIns="0" rIns="0" bIns="0" rtlCol="0" anchor="t">
            <a:noAutofit/>
          </a:bodyPr>
          <a:lstStyle>
            <a:lvl1pPr marL="0" indent="0">
              <a:buNone/>
              <a:defRPr kumimoji="0" lang="en-US" sz="1600" b="0" i="0" u="none" strike="noStrike" cap="none" normalizeH="0" dirty="0" smtClean="0">
                <a:ln>
                  <a:noFill/>
                </a:ln>
                <a:solidFill>
                  <a:schemeClr val="bg1"/>
                </a:solidFill>
                <a:effectLst/>
                <a:uLnTx/>
                <a:uFillTx/>
                <a:latin typeface="+mj-lt"/>
                <a:ea typeface="Segoe UI" pitchFamily="34" charset="0"/>
              </a:defRPr>
            </a:lvl1pPr>
          </a:lstStyle>
          <a:p>
            <a:pPr marL="228600" lvl="0" indent="-228600" defTabSz="932472" fontAlgn="base">
              <a:spcBef>
                <a:spcPct val="0"/>
              </a:spcBef>
              <a:spcAft>
                <a:spcPct val="0"/>
              </a:spcAft>
              <a:buSzTx/>
            </a:pPr>
            <a:r>
              <a:rPr lang="en-US"/>
              <a:t>Date/Heading</a:t>
            </a:r>
          </a:p>
        </p:txBody>
      </p:sp>
      <p:sp>
        <p:nvSpPr>
          <p:cNvPr id="39" name="Text Placeholder 35">
            <a:extLst>
              <a:ext uri="{FF2B5EF4-FFF2-40B4-BE49-F238E27FC236}">
                <a16:creationId xmlns:a16="http://schemas.microsoft.com/office/drawing/2014/main" id="{B527E545-1DC0-9D39-18D3-09510D2F9F16}"/>
              </a:ext>
            </a:extLst>
          </p:cNvPr>
          <p:cNvSpPr>
            <a:spLocks noGrp="1"/>
          </p:cNvSpPr>
          <p:nvPr>
            <p:ph type="body" sz="quarter" idx="27" hasCustomPrompt="1"/>
          </p:nvPr>
        </p:nvSpPr>
        <p:spPr>
          <a:xfrm>
            <a:off x="9739075" y="3605883"/>
            <a:ext cx="1530350" cy="238666"/>
          </a:xfrm>
          <a:noFill/>
        </p:spPr>
        <p:txBody>
          <a:bodyPr vert="horz" wrap="square" lIns="0" tIns="0" rIns="0" bIns="0" rtlCol="0" anchor="t">
            <a:noAutofit/>
          </a:bodyPr>
          <a:lstStyle>
            <a:lvl1pPr marL="0" indent="0">
              <a:buNone/>
              <a:defRPr kumimoji="0" lang="en-US" sz="1600" b="0" i="0" u="none" strike="noStrike" cap="none" normalizeH="0" dirty="0" smtClean="0">
                <a:ln>
                  <a:noFill/>
                </a:ln>
                <a:solidFill>
                  <a:schemeClr val="bg1"/>
                </a:solidFill>
                <a:effectLst/>
                <a:uLnTx/>
                <a:uFillTx/>
                <a:latin typeface="+mj-lt"/>
                <a:ea typeface="Segoe UI" pitchFamily="34" charset="0"/>
              </a:defRPr>
            </a:lvl1pPr>
          </a:lstStyle>
          <a:p>
            <a:pPr marL="228600" lvl="0" indent="-228600" defTabSz="932472" fontAlgn="base">
              <a:spcBef>
                <a:spcPct val="0"/>
              </a:spcBef>
              <a:spcAft>
                <a:spcPct val="0"/>
              </a:spcAft>
              <a:buSzTx/>
            </a:pPr>
            <a:r>
              <a:rPr lang="en-US"/>
              <a:t>Date/Heading</a:t>
            </a:r>
          </a:p>
        </p:txBody>
      </p:sp>
      <p:sp>
        <p:nvSpPr>
          <p:cNvPr id="34" name="Text Placeholder 35">
            <a:extLst>
              <a:ext uri="{FF2B5EF4-FFF2-40B4-BE49-F238E27FC236}">
                <a16:creationId xmlns:a16="http://schemas.microsoft.com/office/drawing/2014/main" id="{805A2D35-1EFA-42D3-5305-745E21081520}"/>
              </a:ext>
            </a:extLst>
          </p:cNvPr>
          <p:cNvSpPr>
            <a:spLocks noGrp="1"/>
          </p:cNvSpPr>
          <p:nvPr>
            <p:ph type="body" sz="quarter" idx="22" hasCustomPrompt="1"/>
          </p:nvPr>
        </p:nvSpPr>
        <p:spPr>
          <a:xfrm>
            <a:off x="750695" y="4737667"/>
            <a:ext cx="2224934" cy="724816"/>
          </a:xfrm>
          <a:noFill/>
        </p:spPr>
        <p:txBody>
          <a:bodyPr wrap="square" lIns="0" tIns="0" rIns="0" bIns="0" anchor="t">
            <a:noAutofit/>
          </a:bodyPr>
          <a:lstStyle>
            <a:lvl1pPr marL="0" indent="0" algn="l">
              <a:spcBef>
                <a:spcPts val="200"/>
              </a:spcBef>
              <a:spcAft>
                <a:spcPts val="200"/>
              </a:spcAft>
              <a:buFont typeface="Arial" panose="020B0604020202020204" pitchFamily="34" charset="0"/>
              <a:buNone/>
              <a:defRPr kumimoji="0" lang="en-US" sz="1200" b="0" i="0" u="none" strike="noStrike" cap="none" normalizeH="0" dirty="0" smtClean="0">
                <a:ln>
                  <a:noFill/>
                </a:ln>
                <a:effectLst/>
                <a:uLnTx/>
                <a:uFillTx/>
                <a:ea typeface="Segoe UI" pitchFamily="34" charset="0"/>
              </a:defRPr>
            </a:lvl1pPr>
          </a:lstStyle>
          <a:p>
            <a:pPr marL="228600" lvl="0" indent="-228600" defTabSz="932472" fontAlgn="base">
              <a:spcBef>
                <a:spcPct val="0"/>
              </a:spcBef>
              <a:spcAft>
                <a:spcPct val="0"/>
              </a:spcAft>
              <a:buSzTx/>
            </a:pPr>
            <a:r>
              <a:rPr lang="en-US"/>
              <a:t>Click to add text</a:t>
            </a:r>
          </a:p>
        </p:txBody>
      </p:sp>
      <p:sp>
        <p:nvSpPr>
          <p:cNvPr id="40" name="Text Placeholder 35">
            <a:extLst>
              <a:ext uri="{FF2B5EF4-FFF2-40B4-BE49-F238E27FC236}">
                <a16:creationId xmlns:a16="http://schemas.microsoft.com/office/drawing/2014/main" id="{AA5FFAFE-A039-2490-B63B-3CF0EB3E55D8}"/>
              </a:ext>
            </a:extLst>
          </p:cNvPr>
          <p:cNvSpPr>
            <a:spLocks noGrp="1"/>
          </p:cNvSpPr>
          <p:nvPr>
            <p:ph type="body" sz="quarter" idx="28" hasCustomPrompt="1"/>
          </p:nvPr>
        </p:nvSpPr>
        <p:spPr>
          <a:xfrm>
            <a:off x="4359307" y="4737667"/>
            <a:ext cx="2224934" cy="724816"/>
          </a:xfrm>
          <a:noFill/>
        </p:spPr>
        <p:txBody>
          <a:bodyPr wrap="square" lIns="0" tIns="0" rIns="0" bIns="0" anchor="t">
            <a:noAutofit/>
          </a:bodyPr>
          <a:lstStyle>
            <a:lvl1pPr marL="0" indent="0" algn="l">
              <a:spcBef>
                <a:spcPts val="200"/>
              </a:spcBef>
              <a:spcAft>
                <a:spcPts val="200"/>
              </a:spcAft>
              <a:buFont typeface="Arial" panose="020B0604020202020204" pitchFamily="34" charset="0"/>
              <a:buNone/>
              <a:defRPr kumimoji="0" lang="en-US" sz="1200" b="0" i="0" u="none" strike="noStrike" cap="none" normalizeH="0" dirty="0" smtClean="0">
                <a:ln>
                  <a:noFill/>
                </a:ln>
                <a:effectLst/>
                <a:uLnTx/>
                <a:uFillTx/>
                <a:ea typeface="Segoe UI" pitchFamily="34" charset="0"/>
              </a:defRPr>
            </a:lvl1pPr>
          </a:lstStyle>
          <a:p>
            <a:pPr marL="228600" lvl="0" indent="-228600" defTabSz="932472" fontAlgn="base">
              <a:spcBef>
                <a:spcPct val="0"/>
              </a:spcBef>
              <a:spcAft>
                <a:spcPct val="0"/>
              </a:spcAft>
              <a:buSzTx/>
            </a:pPr>
            <a:r>
              <a:rPr lang="en-US"/>
              <a:t>Click to add text</a:t>
            </a:r>
          </a:p>
        </p:txBody>
      </p:sp>
      <p:sp>
        <p:nvSpPr>
          <p:cNvPr id="41" name="Text Placeholder 35">
            <a:extLst>
              <a:ext uri="{FF2B5EF4-FFF2-40B4-BE49-F238E27FC236}">
                <a16:creationId xmlns:a16="http://schemas.microsoft.com/office/drawing/2014/main" id="{C833A490-25F6-7D1B-3B47-80BA132C41E3}"/>
              </a:ext>
            </a:extLst>
          </p:cNvPr>
          <p:cNvSpPr>
            <a:spLocks noGrp="1"/>
          </p:cNvSpPr>
          <p:nvPr>
            <p:ph type="body" sz="quarter" idx="29" hasCustomPrompt="1"/>
          </p:nvPr>
        </p:nvSpPr>
        <p:spPr>
          <a:xfrm>
            <a:off x="7967919" y="4737667"/>
            <a:ext cx="2224934" cy="724816"/>
          </a:xfrm>
          <a:noFill/>
        </p:spPr>
        <p:txBody>
          <a:bodyPr wrap="square" lIns="0" tIns="0" rIns="0" bIns="0" anchor="t">
            <a:noAutofit/>
          </a:bodyPr>
          <a:lstStyle>
            <a:lvl1pPr marL="0" indent="0" algn="l">
              <a:spcBef>
                <a:spcPts val="200"/>
              </a:spcBef>
              <a:spcAft>
                <a:spcPts val="200"/>
              </a:spcAft>
              <a:buFont typeface="Arial" panose="020B0604020202020204" pitchFamily="34" charset="0"/>
              <a:buNone/>
              <a:defRPr kumimoji="0" lang="en-US" sz="1200" b="0" i="0" u="none" strike="noStrike" cap="none" normalizeH="0" dirty="0" smtClean="0">
                <a:ln>
                  <a:noFill/>
                </a:ln>
                <a:effectLst/>
                <a:uLnTx/>
                <a:uFillTx/>
                <a:ea typeface="Segoe UI" pitchFamily="34" charset="0"/>
              </a:defRPr>
            </a:lvl1pPr>
          </a:lstStyle>
          <a:p>
            <a:pPr marL="228600" lvl="0" indent="-228600" defTabSz="932472" fontAlgn="base">
              <a:spcBef>
                <a:spcPct val="0"/>
              </a:spcBef>
              <a:spcAft>
                <a:spcPct val="0"/>
              </a:spcAft>
              <a:buSzTx/>
            </a:pPr>
            <a:r>
              <a:rPr lang="en-US"/>
              <a:t>Click to add text</a:t>
            </a:r>
          </a:p>
        </p:txBody>
      </p:sp>
    </p:spTree>
    <p:extLst>
      <p:ext uri="{BB962C8B-B14F-4D97-AF65-F5344CB8AC3E}">
        <p14:creationId xmlns:p14="http://schemas.microsoft.com/office/powerpoint/2010/main" val="353867149"/>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9_Custom Layout">
    <p:spTree>
      <p:nvGrpSpPr>
        <p:cNvPr id="1" name=""/>
        <p:cNvGrpSpPr/>
        <p:nvPr/>
      </p:nvGrpSpPr>
      <p:grpSpPr>
        <a:xfrm>
          <a:off x="0" y="0"/>
          <a:ext cx="0" cy="0"/>
          <a:chOff x="0" y="0"/>
          <a:chExt cx="0" cy="0"/>
        </a:xfrm>
      </p:grpSpPr>
      <p:pic>
        <p:nvPicPr>
          <p:cNvPr id="3" name="Picture 2" descr="A picture containing white, design, black and white, art&#10;&#10;Description automatically generated">
            <a:extLst>
              <a:ext uri="{FF2B5EF4-FFF2-40B4-BE49-F238E27FC236}">
                <a16:creationId xmlns:a16="http://schemas.microsoft.com/office/drawing/2014/main" id="{441077C2-7F96-1427-B522-5DC53D92F168}"/>
              </a:ext>
            </a:extLst>
          </p:cNvPr>
          <p:cNvPicPr>
            <a:picLocks noChangeAspect="1"/>
          </p:cNvPicPr>
          <p:nvPr userDrawn="1"/>
        </p:nvPicPr>
        <p:blipFill>
          <a:blip r:embed="rId2" cstate="print">
            <a:alphaModFix amt="50000"/>
            <a:extLst>
              <a:ext uri="{28A0092B-C50C-407E-A947-70E740481C1C}">
                <a14:useLocalDpi xmlns:a14="http://schemas.microsoft.com/office/drawing/2010/main"/>
              </a:ext>
            </a:extLst>
          </a:blip>
          <a:stretch>
            <a:fillRect/>
          </a:stretch>
        </p:blipFill>
        <p:spPr>
          <a:xfrm>
            <a:off x="0" y="0"/>
            <a:ext cx="12192000" cy="6858000"/>
          </a:xfrm>
          <a:prstGeom prst="rect">
            <a:avLst/>
          </a:prstGeom>
        </p:spPr>
      </p:pic>
      <p:grpSp>
        <p:nvGrpSpPr>
          <p:cNvPr id="4" name="Group 3">
            <a:extLst>
              <a:ext uri="{FF2B5EF4-FFF2-40B4-BE49-F238E27FC236}">
                <a16:creationId xmlns:a16="http://schemas.microsoft.com/office/drawing/2014/main" id="{52B3ABDE-BD7D-D0CF-A3CF-D5494A331B18}"/>
              </a:ext>
            </a:extLst>
          </p:cNvPr>
          <p:cNvGrpSpPr/>
          <p:nvPr userDrawn="1"/>
        </p:nvGrpSpPr>
        <p:grpSpPr>
          <a:xfrm>
            <a:off x="0" y="0"/>
            <a:ext cx="12192000" cy="6858002"/>
            <a:chOff x="0" y="0"/>
            <a:chExt cx="12192000" cy="6858002"/>
          </a:xfrm>
        </p:grpSpPr>
        <p:grpSp>
          <p:nvGrpSpPr>
            <p:cNvPr id="5" name="Group 4">
              <a:extLst>
                <a:ext uri="{FF2B5EF4-FFF2-40B4-BE49-F238E27FC236}">
                  <a16:creationId xmlns:a16="http://schemas.microsoft.com/office/drawing/2014/main" id="{1F09C771-91AF-62D9-8BCD-053B4B8F198A}"/>
                </a:ext>
              </a:extLst>
            </p:cNvPr>
            <p:cNvGrpSpPr/>
            <p:nvPr/>
          </p:nvGrpSpPr>
          <p:grpSpPr>
            <a:xfrm>
              <a:off x="0" y="0"/>
              <a:ext cx="12192000" cy="6858002"/>
              <a:chOff x="0" y="0"/>
              <a:chExt cx="12192000" cy="6858002"/>
            </a:xfrm>
          </p:grpSpPr>
          <p:grpSp>
            <p:nvGrpSpPr>
              <p:cNvPr id="7" name="Group 6">
                <a:extLst>
                  <a:ext uri="{FF2B5EF4-FFF2-40B4-BE49-F238E27FC236}">
                    <a16:creationId xmlns:a16="http://schemas.microsoft.com/office/drawing/2014/main" id="{31C21954-E4DC-51E0-171A-74EA25BDD650}"/>
                  </a:ext>
                </a:extLst>
              </p:cNvPr>
              <p:cNvGrpSpPr/>
              <p:nvPr/>
            </p:nvGrpSpPr>
            <p:grpSpPr>
              <a:xfrm>
                <a:off x="9486900" y="0"/>
                <a:ext cx="2705100" cy="694583"/>
                <a:chOff x="9486900" y="0"/>
                <a:chExt cx="2705100" cy="694583"/>
              </a:xfrm>
            </p:grpSpPr>
            <p:sp>
              <p:nvSpPr>
                <p:cNvPr id="9" name="Freeform: Shape 8">
                  <a:extLst>
                    <a:ext uri="{FF2B5EF4-FFF2-40B4-BE49-F238E27FC236}">
                      <a16:creationId xmlns:a16="http://schemas.microsoft.com/office/drawing/2014/main" id="{A9CAC332-07FC-6AA5-DCA6-AE8094820344}"/>
                    </a:ext>
                  </a:extLst>
                </p:cNvPr>
                <p:cNvSpPr/>
                <p:nvPr/>
              </p:nvSpPr>
              <p:spPr>
                <a:xfrm>
                  <a:off x="9486900" y="0"/>
                  <a:ext cx="2705100" cy="694583"/>
                </a:xfrm>
                <a:custGeom>
                  <a:avLst/>
                  <a:gdLst>
                    <a:gd name="connsiteX0" fmla="*/ 0 w 6378217"/>
                    <a:gd name="connsiteY0" fmla="*/ 0 h 1637721"/>
                    <a:gd name="connsiteX1" fmla="*/ 4167423 w 6378217"/>
                    <a:gd name="connsiteY1" fmla="*/ 1631982 h 1637721"/>
                    <a:gd name="connsiteX2" fmla="*/ 6378218 w 6378217"/>
                    <a:gd name="connsiteY2" fmla="*/ 1175323 h 1637721"/>
                    <a:gd name="connsiteX3" fmla="*/ 6378218 w 6378217"/>
                    <a:gd name="connsiteY3" fmla="*/ 0 h 1637721"/>
                    <a:gd name="connsiteX4" fmla="*/ 0 w 6378217"/>
                    <a:gd name="connsiteY4" fmla="*/ 0 h 1637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78217" h="1637721">
                      <a:moveTo>
                        <a:pt x="0" y="0"/>
                      </a:moveTo>
                      <a:cubicBezTo>
                        <a:pt x="1476490" y="225815"/>
                        <a:pt x="2722373" y="1559284"/>
                        <a:pt x="4167423" y="1631982"/>
                      </a:cubicBezTo>
                      <a:cubicBezTo>
                        <a:pt x="5475750" y="1697830"/>
                        <a:pt x="6378218" y="1175323"/>
                        <a:pt x="6378218" y="1175323"/>
                      </a:cubicBezTo>
                      <a:lnTo>
                        <a:pt x="6378218" y="0"/>
                      </a:lnTo>
                      <a:lnTo>
                        <a:pt x="0" y="0"/>
                      </a:lnTo>
                      <a:close/>
                    </a:path>
                  </a:pathLst>
                </a:custGeom>
                <a:solidFill>
                  <a:schemeClr val="bg1"/>
                </a:solidFill>
                <a:ln w="8467" cap="flat">
                  <a:noFill/>
                  <a:prstDash val="solid"/>
                  <a:miter/>
                </a:ln>
                <a:effectLst>
                  <a:outerShdw blurRad="1270000" dir="18900000" sx="90000" sy="90000" algn="bl" rotWithShape="0">
                    <a:prstClr val="black">
                      <a:alpha val="5000"/>
                    </a:prstClr>
                  </a:outerShdw>
                </a:effectLst>
              </p:spPr>
              <p:txBody>
                <a:bodyPr rtlCol="0" anchor="ctr"/>
                <a:lstStyle/>
                <a:p>
                  <a:pPr marL="0" indent="0">
                    <a:buFont typeface="Arial" panose="020B0604020202020204" pitchFamily="34" charset="0"/>
                    <a:buNone/>
                  </a:pPr>
                  <a:endParaRPr lang="en-US"/>
                </a:p>
              </p:txBody>
            </p:sp>
            <p:sp>
              <p:nvSpPr>
                <p:cNvPr id="10" name="Freeform: Shape 9">
                  <a:extLst>
                    <a:ext uri="{FF2B5EF4-FFF2-40B4-BE49-F238E27FC236}">
                      <a16:creationId xmlns:a16="http://schemas.microsoft.com/office/drawing/2014/main" id="{F2D783C0-B201-5420-6B92-CB62D7EA7CEC}"/>
                    </a:ext>
                  </a:extLst>
                </p:cNvPr>
                <p:cNvSpPr/>
                <p:nvPr/>
              </p:nvSpPr>
              <p:spPr>
                <a:xfrm>
                  <a:off x="9486900" y="0"/>
                  <a:ext cx="2705100" cy="431371"/>
                </a:xfrm>
                <a:custGeom>
                  <a:avLst/>
                  <a:gdLst>
                    <a:gd name="connsiteX0" fmla="*/ 0 w 6378217"/>
                    <a:gd name="connsiteY0" fmla="*/ 0 h 1017107"/>
                    <a:gd name="connsiteX1" fmla="*/ 4094765 w 6378217"/>
                    <a:gd name="connsiteY1" fmla="*/ 1012782 h 1017107"/>
                    <a:gd name="connsiteX2" fmla="*/ 6378218 w 6378217"/>
                    <a:gd name="connsiteY2" fmla="*/ 697085 h 1017107"/>
                    <a:gd name="connsiteX3" fmla="*/ 6378218 w 6378217"/>
                    <a:gd name="connsiteY3" fmla="*/ 0 h 1017107"/>
                    <a:gd name="connsiteX4" fmla="*/ 0 w 6378217"/>
                    <a:gd name="connsiteY4" fmla="*/ 0 h 1017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78217" h="1017107">
                      <a:moveTo>
                        <a:pt x="0" y="0"/>
                      </a:moveTo>
                      <a:cubicBezTo>
                        <a:pt x="1666233" y="157275"/>
                        <a:pt x="2855732" y="967604"/>
                        <a:pt x="4094765" y="1012782"/>
                      </a:cubicBezTo>
                      <a:cubicBezTo>
                        <a:pt x="5403922" y="1060535"/>
                        <a:pt x="6378218" y="697085"/>
                        <a:pt x="6378218" y="697085"/>
                      </a:cubicBezTo>
                      <a:lnTo>
                        <a:pt x="6378218" y="0"/>
                      </a:lnTo>
                      <a:lnTo>
                        <a:pt x="0" y="0"/>
                      </a:lnTo>
                      <a:close/>
                    </a:path>
                  </a:pathLst>
                </a:custGeom>
                <a:solidFill>
                  <a:schemeClr val="bg1"/>
                </a:solidFill>
                <a:ln w="8467" cap="flat">
                  <a:noFill/>
                  <a:prstDash val="solid"/>
                  <a:miter/>
                </a:ln>
                <a:effectLst>
                  <a:outerShdw blurRad="1270000" dir="18900000" sx="90000" sy="90000" algn="bl" rotWithShape="0">
                    <a:prstClr val="black">
                      <a:alpha val="22000"/>
                    </a:prstClr>
                  </a:outerShdw>
                </a:effectLst>
              </p:spPr>
              <p:txBody>
                <a:bodyPr rtlCol="0" anchor="ctr"/>
                <a:lstStyle/>
                <a:p>
                  <a:pPr marL="0" indent="0">
                    <a:buFont typeface="Arial" panose="020B0604020202020204" pitchFamily="34" charset="0"/>
                    <a:buNone/>
                  </a:pPr>
                  <a:endParaRPr lang="en-US"/>
                </a:p>
              </p:txBody>
            </p:sp>
          </p:grpSp>
          <p:sp>
            <p:nvSpPr>
              <p:cNvPr id="8" name="Freeform: Shape 7">
                <a:extLst>
                  <a:ext uri="{FF2B5EF4-FFF2-40B4-BE49-F238E27FC236}">
                    <a16:creationId xmlns:a16="http://schemas.microsoft.com/office/drawing/2014/main" id="{5505A8C2-72A2-7C5D-866D-677804D0D2C1}"/>
                  </a:ext>
                </a:extLst>
              </p:cNvPr>
              <p:cNvSpPr/>
              <p:nvPr/>
            </p:nvSpPr>
            <p:spPr>
              <a:xfrm>
                <a:off x="0" y="4679915"/>
                <a:ext cx="12192000" cy="2178087"/>
              </a:xfrm>
              <a:custGeom>
                <a:avLst/>
                <a:gdLst>
                  <a:gd name="connsiteX0" fmla="*/ 0 w 12192000"/>
                  <a:gd name="connsiteY0" fmla="*/ 0 h 2178087"/>
                  <a:gd name="connsiteX1" fmla="*/ 49187 w 12192000"/>
                  <a:gd name="connsiteY1" fmla="*/ 26851 h 2178087"/>
                  <a:gd name="connsiteX2" fmla="*/ 5229981 w 12192000"/>
                  <a:gd name="connsiteY2" fmla="*/ 1726424 h 2178087"/>
                  <a:gd name="connsiteX3" fmla="*/ 11446932 w 12192000"/>
                  <a:gd name="connsiteY3" fmla="*/ 876636 h 2178087"/>
                  <a:gd name="connsiteX4" fmla="*/ 12028917 w 12192000"/>
                  <a:gd name="connsiteY4" fmla="*/ 992007 h 2178087"/>
                  <a:gd name="connsiteX5" fmla="*/ 12192000 w 12192000"/>
                  <a:gd name="connsiteY5" fmla="*/ 1038316 h 2178087"/>
                  <a:gd name="connsiteX6" fmla="*/ 12192000 w 12192000"/>
                  <a:gd name="connsiteY6" fmla="*/ 2178087 h 2178087"/>
                  <a:gd name="connsiteX7" fmla="*/ 0 w 12192000"/>
                  <a:gd name="connsiteY7" fmla="*/ 2178087 h 2178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2178087">
                    <a:moveTo>
                      <a:pt x="0" y="0"/>
                    </a:moveTo>
                    <a:lnTo>
                      <a:pt x="49187" y="26851"/>
                    </a:lnTo>
                    <a:cubicBezTo>
                      <a:pt x="1085347" y="603113"/>
                      <a:pt x="3157664" y="1718458"/>
                      <a:pt x="5229981" y="1726424"/>
                    </a:cubicBezTo>
                    <a:cubicBezTo>
                      <a:pt x="7302300" y="1718458"/>
                      <a:pt x="9374617" y="603113"/>
                      <a:pt x="11446932" y="876636"/>
                    </a:cubicBezTo>
                    <a:cubicBezTo>
                      <a:pt x="11641212" y="903275"/>
                      <a:pt x="11835492" y="942354"/>
                      <a:pt x="12028917" y="992007"/>
                    </a:cubicBezTo>
                    <a:lnTo>
                      <a:pt x="12192000" y="1038316"/>
                    </a:lnTo>
                    <a:lnTo>
                      <a:pt x="12192000" y="2178087"/>
                    </a:lnTo>
                    <a:lnTo>
                      <a:pt x="0" y="2178087"/>
                    </a:lnTo>
                    <a:close/>
                  </a:path>
                </a:pathLst>
              </a:custGeom>
              <a:solidFill>
                <a:schemeClr val="bg1"/>
              </a:solidFill>
              <a:ln w="8467" cap="flat">
                <a:noFill/>
                <a:prstDash val="solid"/>
                <a:miter/>
              </a:ln>
              <a:effectLst>
                <a:outerShdw blurRad="317500" dist="254000" dir="18900000" sx="95000" sy="95000" algn="bl" rotWithShape="0">
                  <a:prstClr val="black">
                    <a:alpha val="5000"/>
                  </a:prstClr>
                </a:outerShdw>
              </a:effectLst>
            </p:spPr>
            <p:txBody>
              <a:bodyPr rtlCol="0" anchor="ctr"/>
              <a:lstStyle/>
              <a:p>
                <a:pPr marL="0" indent="0">
                  <a:buFont typeface="Arial" panose="020B0604020202020204" pitchFamily="34" charset="0"/>
                  <a:buNone/>
                </a:pPr>
                <a:endParaRPr lang="en-US"/>
              </a:p>
            </p:txBody>
          </p:sp>
        </p:grpSp>
        <p:sp>
          <p:nvSpPr>
            <p:cNvPr id="6" name="Freeform: Shape 5">
              <a:extLst>
                <a:ext uri="{FF2B5EF4-FFF2-40B4-BE49-F238E27FC236}">
                  <a16:creationId xmlns:a16="http://schemas.microsoft.com/office/drawing/2014/main" id="{19B7F128-8B04-FC0E-8741-B4F5F78E1421}"/>
                </a:ext>
              </a:extLst>
            </p:cNvPr>
            <p:cNvSpPr/>
            <p:nvPr/>
          </p:nvSpPr>
          <p:spPr>
            <a:xfrm>
              <a:off x="0" y="5999523"/>
              <a:ext cx="9696275" cy="858477"/>
            </a:xfrm>
            <a:custGeom>
              <a:avLst/>
              <a:gdLst>
                <a:gd name="connsiteX0" fmla="*/ 7676696 w 9696275"/>
                <a:gd name="connsiteY0" fmla="*/ 530993 h 858477"/>
                <a:gd name="connsiteX1" fmla="*/ 8188475 w 9696275"/>
                <a:gd name="connsiteY1" fmla="*/ 547368 h 858477"/>
                <a:gd name="connsiteX2" fmla="*/ 9687830 w 9696275"/>
                <a:gd name="connsiteY2" fmla="*/ 855713 h 858477"/>
                <a:gd name="connsiteX3" fmla="*/ 9696275 w 9696275"/>
                <a:gd name="connsiteY3" fmla="*/ 858477 h 858477"/>
                <a:gd name="connsiteX4" fmla="*/ 4572598 w 9696275"/>
                <a:gd name="connsiteY4" fmla="*/ 858477 h 858477"/>
                <a:gd name="connsiteX5" fmla="*/ 4606017 w 9696275"/>
                <a:gd name="connsiteY5" fmla="*/ 856651 h 858477"/>
                <a:gd name="connsiteX6" fmla="*/ 7676696 w 9696275"/>
                <a:gd name="connsiteY6" fmla="*/ 530993 h 858477"/>
                <a:gd name="connsiteX7" fmla="*/ 0 w 9696275"/>
                <a:gd name="connsiteY7" fmla="*/ 0 h 858477"/>
                <a:gd name="connsiteX8" fmla="*/ 682372 w 9696275"/>
                <a:gd name="connsiteY8" fmla="*/ 218742 h 858477"/>
                <a:gd name="connsiteX9" fmla="*/ 3583790 w 9696275"/>
                <a:gd name="connsiteY9" fmla="*/ 856009 h 858477"/>
                <a:gd name="connsiteX10" fmla="*/ 3627014 w 9696275"/>
                <a:gd name="connsiteY10" fmla="*/ 858477 h 858477"/>
                <a:gd name="connsiteX11" fmla="*/ 0 w 9696275"/>
                <a:gd name="connsiteY11" fmla="*/ 858477 h 858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696275" h="858477">
                  <a:moveTo>
                    <a:pt x="7676696" y="530993"/>
                  </a:moveTo>
                  <a:cubicBezTo>
                    <a:pt x="7847289" y="529316"/>
                    <a:pt x="8017882" y="534146"/>
                    <a:pt x="8188475" y="547368"/>
                  </a:cubicBezTo>
                  <a:cubicBezTo>
                    <a:pt x="8700255" y="588574"/>
                    <a:pt x="9212034" y="706754"/>
                    <a:pt x="9687830" y="855713"/>
                  </a:cubicBezTo>
                  <a:lnTo>
                    <a:pt x="9696275" y="858477"/>
                  </a:lnTo>
                  <a:lnTo>
                    <a:pt x="4572598" y="858477"/>
                  </a:lnTo>
                  <a:lnTo>
                    <a:pt x="4606017" y="856651"/>
                  </a:lnTo>
                  <a:cubicBezTo>
                    <a:pt x="5629577" y="785358"/>
                    <a:pt x="6653137" y="541054"/>
                    <a:pt x="7676696" y="530993"/>
                  </a:cubicBezTo>
                  <a:close/>
                  <a:moveTo>
                    <a:pt x="0" y="0"/>
                  </a:moveTo>
                  <a:lnTo>
                    <a:pt x="682372" y="218742"/>
                  </a:lnTo>
                  <a:cubicBezTo>
                    <a:pt x="1279449" y="413736"/>
                    <a:pt x="2398967" y="768341"/>
                    <a:pt x="3583790" y="856009"/>
                  </a:cubicBezTo>
                  <a:lnTo>
                    <a:pt x="3627014" y="858477"/>
                  </a:lnTo>
                  <a:lnTo>
                    <a:pt x="0" y="858477"/>
                  </a:lnTo>
                  <a:close/>
                </a:path>
              </a:pathLst>
            </a:custGeom>
            <a:solidFill>
              <a:schemeClr val="bg1"/>
            </a:solidFill>
            <a:ln w="8467" cap="flat">
              <a:noFill/>
              <a:prstDash val="solid"/>
              <a:miter/>
            </a:ln>
            <a:effectLst>
              <a:outerShdw blurRad="571500" dist="254000" dir="18900000" sx="95000" sy="95000" algn="bl" rotWithShape="0">
                <a:prstClr val="black">
                  <a:alpha val="10000"/>
                </a:prstClr>
              </a:outerShdw>
            </a:effectLst>
          </p:spPr>
          <p:txBody>
            <a:bodyPr wrap="square" rtlCol="0" anchor="ctr">
              <a:noAutofit/>
            </a:bodyPr>
            <a:lstStyle/>
            <a:p>
              <a:pPr marL="0" indent="0">
                <a:buFont typeface="Arial" panose="020B0604020202020204" pitchFamily="34" charset="0"/>
                <a:buNone/>
              </a:pPr>
              <a:endParaRPr lang="en-US"/>
            </a:p>
          </p:txBody>
        </p:sp>
      </p:grpSp>
      <p:sp>
        <p:nvSpPr>
          <p:cNvPr id="11" name="Rectangle: Top Corners Rounded 10">
            <a:extLst>
              <a:ext uri="{FF2B5EF4-FFF2-40B4-BE49-F238E27FC236}">
                <a16:creationId xmlns:a16="http://schemas.microsoft.com/office/drawing/2014/main" id="{8B8FBF05-759F-40D6-B768-1DB006380620}"/>
              </a:ext>
            </a:extLst>
          </p:cNvPr>
          <p:cNvSpPr>
            <a:spLocks/>
          </p:cNvSpPr>
          <p:nvPr userDrawn="1"/>
        </p:nvSpPr>
        <p:spPr bwMode="auto">
          <a:xfrm flipH="1">
            <a:off x="588263" y="1733550"/>
            <a:ext cx="11015472" cy="4535488"/>
          </a:xfrm>
          <a:prstGeom prst="round2SameRect">
            <a:avLst>
              <a:gd name="adj1" fmla="val 0"/>
              <a:gd name="adj2" fmla="val 4489"/>
            </a:avLst>
          </a:prstGeom>
          <a:solidFill>
            <a:schemeClr val="bg1"/>
          </a:solidFill>
          <a:ln>
            <a:solidFill>
              <a:schemeClr val="bg1"/>
            </a:solidFill>
            <a:headEnd type="none" w="med" len="med"/>
            <a:tailEnd type="none" w="med" len="med"/>
          </a:ln>
          <a:effectLst>
            <a:outerShdw blurRad="571500" dist="444500" dir="8040000" sx="90000" sy="90000" algn="t"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731520" rIns="182880" bIns="146304" numCol="1" spcCol="0" rtlCol="0" fromWordArt="0" anchor="t" anchorCtr="0" forceAA="0" compatLnSpc="1">
            <a:prstTxWarp prst="textNoShape">
              <a:avLst/>
            </a:prstTxWarp>
            <a:noAutofit/>
          </a:bodyPr>
          <a:lstStyle/>
          <a:p>
            <a:pPr marL="0" indent="0">
              <a:spcAft>
                <a:spcPts val="600"/>
              </a:spcAft>
              <a:buFont typeface="Arial" panose="020B0604020202020204" pitchFamily="34" charset="0"/>
              <a:buNone/>
            </a:pPr>
            <a:endParaRPr lang="en-US" sz="1600" err="1">
              <a:solidFill>
                <a:schemeClr val="tx1"/>
              </a:solidFill>
            </a:endParaRPr>
          </a:p>
        </p:txBody>
      </p:sp>
      <p:sp>
        <p:nvSpPr>
          <p:cNvPr id="12" name="Rectangle: Top Corners Rounded 11">
            <a:extLst>
              <a:ext uri="{FF2B5EF4-FFF2-40B4-BE49-F238E27FC236}">
                <a16:creationId xmlns:a16="http://schemas.microsoft.com/office/drawing/2014/main" id="{27BDE32D-7BC0-CFB9-6D37-0BF1D7FFB853}"/>
              </a:ext>
            </a:extLst>
          </p:cNvPr>
          <p:cNvSpPr>
            <a:spLocks/>
          </p:cNvSpPr>
          <p:nvPr userDrawn="1"/>
        </p:nvSpPr>
        <p:spPr bwMode="auto">
          <a:xfrm flipH="1">
            <a:off x="587206" y="1428750"/>
            <a:ext cx="11017586" cy="596900"/>
          </a:xfrm>
          <a:prstGeom prst="round2SameRect">
            <a:avLst>
              <a:gd name="adj1" fmla="val 39007"/>
              <a:gd name="adj2" fmla="val 0"/>
            </a:avLst>
          </a:prstGeom>
          <a:gradFill>
            <a:gsLst>
              <a:gs pos="0">
                <a:schemeClr val="tx2">
                  <a:lumMod val="75000"/>
                </a:schemeClr>
              </a:gs>
              <a:gs pos="100000">
                <a:schemeClr val="tx2"/>
              </a:gs>
            </a:gsLst>
            <a:lin ang="12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indent="0" defTabSz="932472" fontAlgn="base">
              <a:spcBef>
                <a:spcPct val="0"/>
              </a:spcBef>
              <a:spcAft>
                <a:spcPct val="0"/>
              </a:spcAft>
              <a:buFont typeface="Arial" panose="020B0604020202020204" pitchFamily="34" charset="0"/>
              <a:buNone/>
            </a:pPr>
            <a:endParaRPr lang="en-US" sz="2000" err="1">
              <a:solidFill>
                <a:schemeClr val="bg1"/>
              </a:solidFill>
              <a:cs typeface="Segoe UI" pitchFamily="34" charset="0"/>
            </a:endParaRPr>
          </a:p>
        </p:txBody>
      </p:sp>
      <p:sp>
        <p:nvSpPr>
          <p:cNvPr id="15" name="Title 1">
            <a:extLst>
              <a:ext uri="{FF2B5EF4-FFF2-40B4-BE49-F238E27FC236}">
                <a16:creationId xmlns:a16="http://schemas.microsoft.com/office/drawing/2014/main" id="{99811C9C-EE36-8FFD-4326-C94016CC8C71}"/>
              </a:ext>
            </a:extLst>
          </p:cNvPr>
          <p:cNvSpPr>
            <a:spLocks noGrp="1"/>
          </p:cNvSpPr>
          <p:nvPr>
            <p:ph type="title"/>
          </p:nvPr>
        </p:nvSpPr>
        <p:spPr>
          <a:xfrm>
            <a:off x="588263" y="457200"/>
            <a:ext cx="11018520" cy="553998"/>
          </a:xfrm>
        </p:spPr>
        <p:txBody>
          <a:bodyPr vert="horz" wrap="square" lIns="0" tIns="0" rIns="0" bIns="0" rtlCol="0" anchor="t">
            <a:spAutoFit/>
          </a:bodyPr>
          <a:lstStyle>
            <a:lvl1pPr marL="0" indent="0">
              <a:buFont typeface="Arial" panose="020B0604020202020204" pitchFamily="34" charset="0"/>
              <a:buNone/>
              <a:defRPr lang="en-IN" sz="3600" dirty="0">
                <a:gradFill>
                  <a:gsLst>
                    <a:gs pos="0">
                      <a:schemeClr val="tx2"/>
                    </a:gs>
                    <a:gs pos="100000">
                      <a:schemeClr val="tx2">
                        <a:lumMod val="60000"/>
                        <a:lumOff val="40000"/>
                      </a:schemeClr>
                    </a:gs>
                  </a:gsLst>
                  <a:lin ang="2700000" scaled="1"/>
                </a:gradFill>
              </a:defRPr>
            </a:lvl1pPr>
          </a:lstStyle>
          <a:p>
            <a:pPr marL="0" lvl="0"/>
            <a:r>
              <a:rPr lang="en-US" dirty="0"/>
              <a:t>Click to edit Master title style</a:t>
            </a:r>
            <a:endParaRPr lang="en-IN" dirty="0"/>
          </a:p>
        </p:txBody>
      </p:sp>
    </p:spTree>
    <p:extLst>
      <p:ext uri="{BB962C8B-B14F-4D97-AF65-F5344CB8AC3E}">
        <p14:creationId xmlns:p14="http://schemas.microsoft.com/office/powerpoint/2010/main" val="2904946722"/>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0_Custom Layout">
    <p:spTree>
      <p:nvGrpSpPr>
        <p:cNvPr id="1" name=""/>
        <p:cNvGrpSpPr/>
        <p:nvPr/>
      </p:nvGrpSpPr>
      <p:grpSpPr>
        <a:xfrm>
          <a:off x="0" y="0"/>
          <a:ext cx="0" cy="0"/>
          <a:chOff x="0" y="0"/>
          <a:chExt cx="0" cy="0"/>
        </a:xfrm>
      </p:grpSpPr>
      <p:pic>
        <p:nvPicPr>
          <p:cNvPr id="4" name="Picture 3" descr="A picture containing white, design, black and white, art&#10;&#10;Description automatically generated">
            <a:extLst>
              <a:ext uri="{FF2B5EF4-FFF2-40B4-BE49-F238E27FC236}">
                <a16:creationId xmlns:a16="http://schemas.microsoft.com/office/drawing/2014/main" id="{17D0A459-F68F-C274-D68E-6A8F15C938A4}"/>
              </a:ext>
            </a:extLst>
          </p:cNvPr>
          <p:cNvPicPr>
            <a:picLocks noChangeAspect="1"/>
          </p:cNvPicPr>
          <p:nvPr userDrawn="1"/>
        </p:nvPicPr>
        <p:blipFill>
          <a:blip r:embed="rId2" cstate="print">
            <a:alphaModFix amt="50000"/>
            <a:extLst>
              <a:ext uri="{28A0092B-C50C-407E-A947-70E740481C1C}">
                <a14:useLocalDpi xmlns:a14="http://schemas.microsoft.com/office/drawing/2010/main"/>
              </a:ext>
            </a:extLst>
          </a:blip>
          <a:stretch>
            <a:fillRect/>
          </a:stretch>
        </p:blipFill>
        <p:spPr>
          <a:xfrm>
            <a:off x="0" y="0"/>
            <a:ext cx="12192000" cy="6858000"/>
          </a:xfrm>
          <a:prstGeom prst="rect">
            <a:avLst/>
          </a:prstGeom>
        </p:spPr>
      </p:pic>
      <p:grpSp>
        <p:nvGrpSpPr>
          <p:cNvPr id="5" name="Group 4">
            <a:extLst>
              <a:ext uri="{FF2B5EF4-FFF2-40B4-BE49-F238E27FC236}">
                <a16:creationId xmlns:a16="http://schemas.microsoft.com/office/drawing/2014/main" id="{F2585A6E-95CD-29C4-02ED-3EFE445EF97B}"/>
              </a:ext>
            </a:extLst>
          </p:cNvPr>
          <p:cNvGrpSpPr/>
          <p:nvPr userDrawn="1"/>
        </p:nvGrpSpPr>
        <p:grpSpPr>
          <a:xfrm>
            <a:off x="0" y="0"/>
            <a:ext cx="12192000" cy="6858002"/>
            <a:chOff x="0" y="0"/>
            <a:chExt cx="12192000" cy="6858002"/>
          </a:xfrm>
        </p:grpSpPr>
        <p:grpSp>
          <p:nvGrpSpPr>
            <p:cNvPr id="6" name="Group 5">
              <a:extLst>
                <a:ext uri="{FF2B5EF4-FFF2-40B4-BE49-F238E27FC236}">
                  <a16:creationId xmlns:a16="http://schemas.microsoft.com/office/drawing/2014/main" id="{62566CC7-46D1-2A68-A71D-E9B07F6011AD}"/>
                </a:ext>
              </a:extLst>
            </p:cNvPr>
            <p:cNvGrpSpPr/>
            <p:nvPr/>
          </p:nvGrpSpPr>
          <p:grpSpPr>
            <a:xfrm>
              <a:off x="0" y="0"/>
              <a:ext cx="12192000" cy="6858002"/>
              <a:chOff x="0" y="0"/>
              <a:chExt cx="12192000" cy="6858002"/>
            </a:xfrm>
          </p:grpSpPr>
          <p:grpSp>
            <p:nvGrpSpPr>
              <p:cNvPr id="8" name="Group 7">
                <a:extLst>
                  <a:ext uri="{FF2B5EF4-FFF2-40B4-BE49-F238E27FC236}">
                    <a16:creationId xmlns:a16="http://schemas.microsoft.com/office/drawing/2014/main" id="{897C368E-1DE5-F4BF-B0FD-B1E41392288F}"/>
                  </a:ext>
                </a:extLst>
              </p:cNvPr>
              <p:cNvGrpSpPr/>
              <p:nvPr/>
            </p:nvGrpSpPr>
            <p:grpSpPr>
              <a:xfrm>
                <a:off x="9486900" y="0"/>
                <a:ext cx="2705100" cy="694583"/>
                <a:chOff x="9486900" y="0"/>
                <a:chExt cx="2705100" cy="694583"/>
              </a:xfrm>
            </p:grpSpPr>
            <p:sp>
              <p:nvSpPr>
                <p:cNvPr id="10" name="Freeform: Shape 9">
                  <a:extLst>
                    <a:ext uri="{FF2B5EF4-FFF2-40B4-BE49-F238E27FC236}">
                      <a16:creationId xmlns:a16="http://schemas.microsoft.com/office/drawing/2014/main" id="{FB85E69E-078F-D22D-30FB-0248842C8DBD}"/>
                    </a:ext>
                  </a:extLst>
                </p:cNvPr>
                <p:cNvSpPr/>
                <p:nvPr/>
              </p:nvSpPr>
              <p:spPr>
                <a:xfrm>
                  <a:off x="9486900" y="0"/>
                  <a:ext cx="2705100" cy="694583"/>
                </a:xfrm>
                <a:custGeom>
                  <a:avLst/>
                  <a:gdLst>
                    <a:gd name="connsiteX0" fmla="*/ 0 w 6378217"/>
                    <a:gd name="connsiteY0" fmla="*/ 0 h 1637721"/>
                    <a:gd name="connsiteX1" fmla="*/ 4167423 w 6378217"/>
                    <a:gd name="connsiteY1" fmla="*/ 1631982 h 1637721"/>
                    <a:gd name="connsiteX2" fmla="*/ 6378218 w 6378217"/>
                    <a:gd name="connsiteY2" fmla="*/ 1175323 h 1637721"/>
                    <a:gd name="connsiteX3" fmla="*/ 6378218 w 6378217"/>
                    <a:gd name="connsiteY3" fmla="*/ 0 h 1637721"/>
                    <a:gd name="connsiteX4" fmla="*/ 0 w 6378217"/>
                    <a:gd name="connsiteY4" fmla="*/ 0 h 1637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78217" h="1637721">
                      <a:moveTo>
                        <a:pt x="0" y="0"/>
                      </a:moveTo>
                      <a:cubicBezTo>
                        <a:pt x="1476490" y="225815"/>
                        <a:pt x="2722373" y="1559284"/>
                        <a:pt x="4167423" y="1631982"/>
                      </a:cubicBezTo>
                      <a:cubicBezTo>
                        <a:pt x="5475750" y="1697830"/>
                        <a:pt x="6378218" y="1175323"/>
                        <a:pt x="6378218" y="1175323"/>
                      </a:cubicBezTo>
                      <a:lnTo>
                        <a:pt x="6378218" y="0"/>
                      </a:lnTo>
                      <a:lnTo>
                        <a:pt x="0" y="0"/>
                      </a:lnTo>
                      <a:close/>
                    </a:path>
                  </a:pathLst>
                </a:custGeom>
                <a:solidFill>
                  <a:schemeClr val="bg1"/>
                </a:solidFill>
                <a:ln w="8467" cap="flat">
                  <a:noFill/>
                  <a:prstDash val="solid"/>
                  <a:miter/>
                </a:ln>
                <a:effectLst>
                  <a:outerShdw blurRad="1270000" dir="18900000" sx="90000" sy="90000" algn="bl" rotWithShape="0">
                    <a:prstClr val="black">
                      <a:alpha val="5000"/>
                    </a:prstClr>
                  </a:outerShdw>
                </a:effectLst>
              </p:spPr>
              <p:txBody>
                <a:bodyPr rtlCol="0" anchor="ctr"/>
                <a:lstStyle/>
                <a:p>
                  <a:endParaRPr lang="en-US"/>
                </a:p>
              </p:txBody>
            </p:sp>
            <p:sp>
              <p:nvSpPr>
                <p:cNvPr id="11" name="Freeform: Shape 10">
                  <a:extLst>
                    <a:ext uri="{FF2B5EF4-FFF2-40B4-BE49-F238E27FC236}">
                      <a16:creationId xmlns:a16="http://schemas.microsoft.com/office/drawing/2014/main" id="{C5C018AB-A794-7F63-66F9-5F078B1BBC2F}"/>
                    </a:ext>
                  </a:extLst>
                </p:cNvPr>
                <p:cNvSpPr/>
                <p:nvPr/>
              </p:nvSpPr>
              <p:spPr>
                <a:xfrm>
                  <a:off x="9486900" y="0"/>
                  <a:ext cx="2705100" cy="431371"/>
                </a:xfrm>
                <a:custGeom>
                  <a:avLst/>
                  <a:gdLst>
                    <a:gd name="connsiteX0" fmla="*/ 0 w 6378217"/>
                    <a:gd name="connsiteY0" fmla="*/ 0 h 1017107"/>
                    <a:gd name="connsiteX1" fmla="*/ 4094765 w 6378217"/>
                    <a:gd name="connsiteY1" fmla="*/ 1012782 h 1017107"/>
                    <a:gd name="connsiteX2" fmla="*/ 6378218 w 6378217"/>
                    <a:gd name="connsiteY2" fmla="*/ 697085 h 1017107"/>
                    <a:gd name="connsiteX3" fmla="*/ 6378218 w 6378217"/>
                    <a:gd name="connsiteY3" fmla="*/ 0 h 1017107"/>
                    <a:gd name="connsiteX4" fmla="*/ 0 w 6378217"/>
                    <a:gd name="connsiteY4" fmla="*/ 0 h 1017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78217" h="1017107">
                      <a:moveTo>
                        <a:pt x="0" y="0"/>
                      </a:moveTo>
                      <a:cubicBezTo>
                        <a:pt x="1666233" y="157275"/>
                        <a:pt x="2855732" y="967604"/>
                        <a:pt x="4094765" y="1012782"/>
                      </a:cubicBezTo>
                      <a:cubicBezTo>
                        <a:pt x="5403922" y="1060535"/>
                        <a:pt x="6378218" y="697085"/>
                        <a:pt x="6378218" y="697085"/>
                      </a:cubicBezTo>
                      <a:lnTo>
                        <a:pt x="6378218" y="0"/>
                      </a:lnTo>
                      <a:lnTo>
                        <a:pt x="0" y="0"/>
                      </a:lnTo>
                      <a:close/>
                    </a:path>
                  </a:pathLst>
                </a:custGeom>
                <a:solidFill>
                  <a:schemeClr val="bg1"/>
                </a:solidFill>
                <a:ln w="8467" cap="flat">
                  <a:noFill/>
                  <a:prstDash val="solid"/>
                  <a:miter/>
                </a:ln>
                <a:effectLst>
                  <a:outerShdw blurRad="1270000" dir="18900000" sx="90000" sy="90000" algn="bl" rotWithShape="0">
                    <a:prstClr val="black">
                      <a:alpha val="22000"/>
                    </a:prstClr>
                  </a:outerShdw>
                </a:effectLst>
              </p:spPr>
              <p:txBody>
                <a:bodyPr rtlCol="0" anchor="ctr"/>
                <a:lstStyle/>
                <a:p>
                  <a:endParaRPr lang="en-US"/>
                </a:p>
              </p:txBody>
            </p:sp>
          </p:grpSp>
          <p:sp>
            <p:nvSpPr>
              <p:cNvPr id="9" name="Freeform: Shape 8">
                <a:extLst>
                  <a:ext uri="{FF2B5EF4-FFF2-40B4-BE49-F238E27FC236}">
                    <a16:creationId xmlns:a16="http://schemas.microsoft.com/office/drawing/2014/main" id="{6430FA2F-B010-7AC9-C7C2-DFBE16DB8D31}"/>
                  </a:ext>
                </a:extLst>
              </p:cNvPr>
              <p:cNvSpPr/>
              <p:nvPr/>
            </p:nvSpPr>
            <p:spPr>
              <a:xfrm>
                <a:off x="0" y="4679915"/>
                <a:ext cx="12192000" cy="2178087"/>
              </a:xfrm>
              <a:custGeom>
                <a:avLst/>
                <a:gdLst>
                  <a:gd name="connsiteX0" fmla="*/ 0 w 12192000"/>
                  <a:gd name="connsiteY0" fmla="*/ 0 h 2178087"/>
                  <a:gd name="connsiteX1" fmla="*/ 49187 w 12192000"/>
                  <a:gd name="connsiteY1" fmla="*/ 26851 h 2178087"/>
                  <a:gd name="connsiteX2" fmla="*/ 5229981 w 12192000"/>
                  <a:gd name="connsiteY2" fmla="*/ 1726424 h 2178087"/>
                  <a:gd name="connsiteX3" fmla="*/ 11446932 w 12192000"/>
                  <a:gd name="connsiteY3" fmla="*/ 876636 h 2178087"/>
                  <a:gd name="connsiteX4" fmla="*/ 12028917 w 12192000"/>
                  <a:gd name="connsiteY4" fmla="*/ 992007 h 2178087"/>
                  <a:gd name="connsiteX5" fmla="*/ 12192000 w 12192000"/>
                  <a:gd name="connsiteY5" fmla="*/ 1038316 h 2178087"/>
                  <a:gd name="connsiteX6" fmla="*/ 12192000 w 12192000"/>
                  <a:gd name="connsiteY6" fmla="*/ 2178087 h 2178087"/>
                  <a:gd name="connsiteX7" fmla="*/ 0 w 12192000"/>
                  <a:gd name="connsiteY7" fmla="*/ 2178087 h 2178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2178087">
                    <a:moveTo>
                      <a:pt x="0" y="0"/>
                    </a:moveTo>
                    <a:lnTo>
                      <a:pt x="49187" y="26851"/>
                    </a:lnTo>
                    <a:cubicBezTo>
                      <a:pt x="1085347" y="603113"/>
                      <a:pt x="3157664" y="1718458"/>
                      <a:pt x="5229981" y="1726424"/>
                    </a:cubicBezTo>
                    <a:cubicBezTo>
                      <a:pt x="7302300" y="1718458"/>
                      <a:pt x="9374617" y="603113"/>
                      <a:pt x="11446932" y="876636"/>
                    </a:cubicBezTo>
                    <a:cubicBezTo>
                      <a:pt x="11641212" y="903275"/>
                      <a:pt x="11835492" y="942354"/>
                      <a:pt x="12028917" y="992007"/>
                    </a:cubicBezTo>
                    <a:lnTo>
                      <a:pt x="12192000" y="1038316"/>
                    </a:lnTo>
                    <a:lnTo>
                      <a:pt x="12192000" y="2178087"/>
                    </a:lnTo>
                    <a:lnTo>
                      <a:pt x="0" y="2178087"/>
                    </a:lnTo>
                    <a:close/>
                  </a:path>
                </a:pathLst>
              </a:custGeom>
              <a:solidFill>
                <a:schemeClr val="bg1"/>
              </a:solidFill>
              <a:ln w="8467" cap="flat">
                <a:noFill/>
                <a:prstDash val="solid"/>
                <a:miter/>
              </a:ln>
              <a:effectLst>
                <a:outerShdw blurRad="317500" dist="254000" dir="18900000" sx="95000" sy="95000" algn="bl" rotWithShape="0">
                  <a:prstClr val="black">
                    <a:alpha val="5000"/>
                  </a:prstClr>
                </a:outerShdw>
              </a:effectLst>
            </p:spPr>
            <p:txBody>
              <a:bodyPr rtlCol="0" anchor="ctr"/>
              <a:lstStyle/>
              <a:p>
                <a:endParaRPr lang="en-US"/>
              </a:p>
            </p:txBody>
          </p:sp>
        </p:grpSp>
        <p:sp>
          <p:nvSpPr>
            <p:cNvPr id="7" name="Freeform: Shape 6">
              <a:extLst>
                <a:ext uri="{FF2B5EF4-FFF2-40B4-BE49-F238E27FC236}">
                  <a16:creationId xmlns:a16="http://schemas.microsoft.com/office/drawing/2014/main" id="{C6300A47-1391-9B4A-AABE-5C9A73F52208}"/>
                </a:ext>
              </a:extLst>
            </p:cNvPr>
            <p:cNvSpPr/>
            <p:nvPr/>
          </p:nvSpPr>
          <p:spPr>
            <a:xfrm>
              <a:off x="0" y="5999523"/>
              <a:ext cx="9696275" cy="858477"/>
            </a:xfrm>
            <a:custGeom>
              <a:avLst/>
              <a:gdLst>
                <a:gd name="connsiteX0" fmla="*/ 7676696 w 9696275"/>
                <a:gd name="connsiteY0" fmla="*/ 530993 h 858477"/>
                <a:gd name="connsiteX1" fmla="*/ 8188475 w 9696275"/>
                <a:gd name="connsiteY1" fmla="*/ 547368 h 858477"/>
                <a:gd name="connsiteX2" fmla="*/ 9687830 w 9696275"/>
                <a:gd name="connsiteY2" fmla="*/ 855713 h 858477"/>
                <a:gd name="connsiteX3" fmla="*/ 9696275 w 9696275"/>
                <a:gd name="connsiteY3" fmla="*/ 858477 h 858477"/>
                <a:gd name="connsiteX4" fmla="*/ 4572598 w 9696275"/>
                <a:gd name="connsiteY4" fmla="*/ 858477 h 858477"/>
                <a:gd name="connsiteX5" fmla="*/ 4606017 w 9696275"/>
                <a:gd name="connsiteY5" fmla="*/ 856651 h 858477"/>
                <a:gd name="connsiteX6" fmla="*/ 7676696 w 9696275"/>
                <a:gd name="connsiteY6" fmla="*/ 530993 h 858477"/>
                <a:gd name="connsiteX7" fmla="*/ 0 w 9696275"/>
                <a:gd name="connsiteY7" fmla="*/ 0 h 858477"/>
                <a:gd name="connsiteX8" fmla="*/ 682372 w 9696275"/>
                <a:gd name="connsiteY8" fmla="*/ 218742 h 858477"/>
                <a:gd name="connsiteX9" fmla="*/ 3583790 w 9696275"/>
                <a:gd name="connsiteY9" fmla="*/ 856009 h 858477"/>
                <a:gd name="connsiteX10" fmla="*/ 3627014 w 9696275"/>
                <a:gd name="connsiteY10" fmla="*/ 858477 h 858477"/>
                <a:gd name="connsiteX11" fmla="*/ 0 w 9696275"/>
                <a:gd name="connsiteY11" fmla="*/ 858477 h 858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696275" h="858477">
                  <a:moveTo>
                    <a:pt x="7676696" y="530993"/>
                  </a:moveTo>
                  <a:cubicBezTo>
                    <a:pt x="7847289" y="529316"/>
                    <a:pt x="8017882" y="534146"/>
                    <a:pt x="8188475" y="547368"/>
                  </a:cubicBezTo>
                  <a:cubicBezTo>
                    <a:pt x="8700255" y="588574"/>
                    <a:pt x="9212034" y="706754"/>
                    <a:pt x="9687830" y="855713"/>
                  </a:cubicBezTo>
                  <a:lnTo>
                    <a:pt x="9696275" y="858477"/>
                  </a:lnTo>
                  <a:lnTo>
                    <a:pt x="4572598" y="858477"/>
                  </a:lnTo>
                  <a:lnTo>
                    <a:pt x="4606017" y="856651"/>
                  </a:lnTo>
                  <a:cubicBezTo>
                    <a:pt x="5629577" y="785358"/>
                    <a:pt x="6653137" y="541054"/>
                    <a:pt x="7676696" y="530993"/>
                  </a:cubicBezTo>
                  <a:close/>
                  <a:moveTo>
                    <a:pt x="0" y="0"/>
                  </a:moveTo>
                  <a:lnTo>
                    <a:pt x="682372" y="218742"/>
                  </a:lnTo>
                  <a:cubicBezTo>
                    <a:pt x="1279449" y="413736"/>
                    <a:pt x="2398967" y="768341"/>
                    <a:pt x="3583790" y="856009"/>
                  </a:cubicBezTo>
                  <a:lnTo>
                    <a:pt x="3627014" y="858477"/>
                  </a:lnTo>
                  <a:lnTo>
                    <a:pt x="0" y="858477"/>
                  </a:lnTo>
                  <a:close/>
                </a:path>
              </a:pathLst>
            </a:custGeom>
            <a:solidFill>
              <a:schemeClr val="bg1"/>
            </a:solidFill>
            <a:ln w="8467" cap="flat">
              <a:noFill/>
              <a:prstDash val="solid"/>
              <a:miter/>
            </a:ln>
            <a:effectLst>
              <a:outerShdw blurRad="571500" dist="254000" dir="18900000" sx="95000" sy="95000" algn="bl" rotWithShape="0">
                <a:prstClr val="black">
                  <a:alpha val="10000"/>
                </a:prstClr>
              </a:outerShdw>
            </a:effectLst>
          </p:spPr>
          <p:txBody>
            <a:bodyPr wrap="square" rtlCol="0" anchor="ctr">
              <a:noAutofit/>
            </a:bodyPr>
            <a:lstStyle/>
            <a:p>
              <a:endParaRPr lang="en-US"/>
            </a:p>
          </p:txBody>
        </p:sp>
      </p:grpSp>
      <p:sp>
        <p:nvSpPr>
          <p:cNvPr id="12" name="Rectangle: Rounded Corners 11">
            <a:extLst>
              <a:ext uri="{FF2B5EF4-FFF2-40B4-BE49-F238E27FC236}">
                <a16:creationId xmlns:a16="http://schemas.microsoft.com/office/drawing/2014/main" id="{86B59532-B35D-F014-C59A-7C85CDD148C1}"/>
              </a:ext>
            </a:extLst>
          </p:cNvPr>
          <p:cNvSpPr>
            <a:spLocks/>
          </p:cNvSpPr>
          <p:nvPr userDrawn="1"/>
        </p:nvSpPr>
        <p:spPr bwMode="auto">
          <a:xfrm flipH="1">
            <a:off x="7069254" y="1428750"/>
            <a:ext cx="4539340" cy="4478564"/>
          </a:xfrm>
          <a:prstGeom prst="roundRect">
            <a:avLst>
              <a:gd name="adj" fmla="val 6884"/>
            </a:avLst>
          </a:prstGeom>
          <a:solidFill>
            <a:schemeClr val="bg1"/>
          </a:solidFill>
          <a:ln>
            <a:noFill/>
          </a:ln>
          <a:effectLst>
            <a:outerShdw blurRad="4445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err="1"/>
          </a:p>
        </p:txBody>
      </p:sp>
      <p:sp>
        <p:nvSpPr>
          <p:cNvPr id="13" name="Rectangle: Rounded Corners 12">
            <a:extLst>
              <a:ext uri="{FF2B5EF4-FFF2-40B4-BE49-F238E27FC236}">
                <a16:creationId xmlns:a16="http://schemas.microsoft.com/office/drawing/2014/main" id="{9E8B001A-44E4-A9C5-A6BE-E3F591F0532F}"/>
              </a:ext>
            </a:extLst>
          </p:cNvPr>
          <p:cNvSpPr>
            <a:spLocks/>
          </p:cNvSpPr>
          <p:nvPr userDrawn="1"/>
        </p:nvSpPr>
        <p:spPr bwMode="auto">
          <a:xfrm flipH="1">
            <a:off x="588263" y="1428750"/>
            <a:ext cx="6291508" cy="4478564"/>
          </a:xfrm>
          <a:prstGeom prst="roundRect">
            <a:avLst>
              <a:gd name="adj" fmla="val 6033"/>
            </a:avLst>
          </a:prstGeom>
          <a:solidFill>
            <a:schemeClr val="bg1"/>
          </a:solidFill>
          <a:ln>
            <a:noFill/>
          </a:ln>
          <a:effectLst>
            <a:outerShdw blurRad="4445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err="1"/>
          </a:p>
        </p:txBody>
      </p:sp>
      <p:sp>
        <p:nvSpPr>
          <p:cNvPr id="3" name="Title 1">
            <a:extLst>
              <a:ext uri="{FF2B5EF4-FFF2-40B4-BE49-F238E27FC236}">
                <a16:creationId xmlns:a16="http://schemas.microsoft.com/office/drawing/2014/main" id="{D7ACA96C-08B4-1565-C12E-DC9AB0B2547B}"/>
              </a:ext>
            </a:extLst>
          </p:cNvPr>
          <p:cNvSpPr>
            <a:spLocks noGrp="1"/>
          </p:cNvSpPr>
          <p:nvPr>
            <p:ph type="title"/>
          </p:nvPr>
        </p:nvSpPr>
        <p:spPr>
          <a:xfrm>
            <a:off x="588263" y="457200"/>
            <a:ext cx="11018520" cy="553998"/>
          </a:xfrm>
        </p:spPr>
        <p:txBody>
          <a:bodyPr vert="horz" wrap="square" lIns="0" tIns="0" rIns="0" bIns="0" rtlCol="0" anchor="t">
            <a:spAutoFit/>
          </a:bodyPr>
          <a:lstStyle>
            <a:lvl1pPr marL="0" indent="0">
              <a:buFont typeface="Arial" panose="020B0604020202020204" pitchFamily="34" charset="0"/>
              <a:buNone/>
              <a:defRPr lang="en-IN" sz="3600" dirty="0">
                <a:gradFill>
                  <a:gsLst>
                    <a:gs pos="0">
                      <a:schemeClr val="tx2"/>
                    </a:gs>
                    <a:gs pos="100000">
                      <a:schemeClr val="tx2">
                        <a:lumMod val="60000"/>
                        <a:lumOff val="40000"/>
                      </a:schemeClr>
                    </a:gs>
                  </a:gsLst>
                  <a:lin ang="2700000" scaled="1"/>
                </a:gradFill>
              </a:defRPr>
            </a:lvl1pPr>
          </a:lstStyle>
          <a:p>
            <a:pPr marL="0" lvl="0"/>
            <a:r>
              <a:rPr lang="en-US" dirty="0"/>
              <a:t>Click to edit Master title style</a:t>
            </a:r>
            <a:endParaRPr lang="en-IN" dirty="0"/>
          </a:p>
        </p:txBody>
      </p:sp>
    </p:spTree>
    <p:extLst>
      <p:ext uri="{BB962C8B-B14F-4D97-AF65-F5344CB8AC3E}">
        <p14:creationId xmlns:p14="http://schemas.microsoft.com/office/powerpoint/2010/main" val="1920629706"/>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1_Custom Layout">
    <p:spTree>
      <p:nvGrpSpPr>
        <p:cNvPr id="1" name=""/>
        <p:cNvGrpSpPr/>
        <p:nvPr/>
      </p:nvGrpSpPr>
      <p:grpSpPr>
        <a:xfrm>
          <a:off x="0" y="0"/>
          <a:ext cx="0" cy="0"/>
          <a:chOff x="0" y="0"/>
          <a:chExt cx="0" cy="0"/>
        </a:xfrm>
      </p:grpSpPr>
      <p:pic>
        <p:nvPicPr>
          <p:cNvPr id="3" name="Picture 2" descr="A picture containing white, design, black and white, art&#10;&#10;Description automatically generated">
            <a:extLst>
              <a:ext uri="{FF2B5EF4-FFF2-40B4-BE49-F238E27FC236}">
                <a16:creationId xmlns:a16="http://schemas.microsoft.com/office/drawing/2014/main" id="{08092F74-6029-28DC-3132-B8D147587753}"/>
              </a:ext>
            </a:extLst>
          </p:cNvPr>
          <p:cNvPicPr>
            <a:picLocks noChangeAspect="1"/>
          </p:cNvPicPr>
          <p:nvPr userDrawn="1"/>
        </p:nvPicPr>
        <p:blipFill>
          <a:blip r:embed="rId2" cstate="print">
            <a:alphaModFix amt="50000"/>
            <a:extLst>
              <a:ext uri="{28A0092B-C50C-407E-A947-70E740481C1C}">
                <a14:useLocalDpi xmlns:a14="http://schemas.microsoft.com/office/drawing/2010/main"/>
              </a:ext>
            </a:extLst>
          </a:blip>
          <a:stretch>
            <a:fillRect/>
          </a:stretch>
        </p:blipFill>
        <p:spPr>
          <a:xfrm>
            <a:off x="0" y="0"/>
            <a:ext cx="12192000" cy="6858000"/>
          </a:xfrm>
          <a:prstGeom prst="rect">
            <a:avLst/>
          </a:prstGeom>
        </p:spPr>
      </p:pic>
      <p:grpSp>
        <p:nvGrpSpPr>
          <p:cNvPr id="4" name="Group 3">
            <a:extLst>
              <a:ext uri="{FF2B5EF4-FFF2-40B4-BE49-F238E27FC236}">
                <a16:creationId xmlns:a16="http://schemas.microsoft.com/office/drawing/2014/main" id="{43163B0D-1C8F-48BF-2D79-56469BBCD0D4}"/>
              </a:ext>
            </a:extLst>
          </p:cNvPr>
          <p:cNvGrpSpPr/>
          <p:nvPr userDrawn="1"/>
        </p:nvGrpSpPr>
        <p:grpSpPr>
          <a:xfrm>
            <a:off x="0" y="0"/>
            <a:ext cx="12192000" cy="6858002"/>
            <a:chOff x="0" y="0"/>
            <a:chExt cx="12192000" cy="6858002"/>
          </a:xfrm>
        </p:grpSpPr>
        <p:grpSp>
          <p:nvGrpSpPr>
            <p:cNvPr id="5" name="Group 4">
              <a:extLst>
                <a:ext uri="{FF2B5EF4-FFF2-40B4-BE49-F238E27FC236}">
                  <a16:creationId xmlns:a16="http://schemas.microsoft.com/office/drawing/2014/main" id="{324F115A-DFA2-8B9C-A87B-967766D6510A}"/>
                </a:ext>
              </a:extLst>
            </p:cNvPr>
            <p:cNvGrpSpPr/>
            <p:nvPr/>
          </p:nvGrpSpPr>
          <p:grpSpPr>
            <a:xfrm>
              <a:off x="0" y="0"/>
              <a:ext cx="12192000" cy="6858002"/>
              <a:chOff x="0" y="0"/>
              <a:chExt cx="12192000" cy="6858002"/>
            </a:xfrm>
          </p:grpSpPr>
          <p:grpSp>
            <p:nvGrpSpPr>
              <p:cNvPr id="7" name="Group 6">
                <a:extLst>
                  <a:ext uri="{FF2B5EF4-FFF2-40B4-BE49-F238E27FC236}">
                    <a16:creationId xmlns:a16="http://schemas.microsoft.com/office/drawing/2014/main" id="{6A91AF3F-1D88-FD58-6115-F7D19B68AC16}"/>
                  </a:ext>
                </a:extLst>
              </p:cNvPr>
              <p:cNvGrpSpPr/>
              <p:nvPr/>
            </p:nvGrpSpPr>
            <p:grpSpPr>
              <a:xfrm>
                <a:off x="9486900" y="0"/>
                <a:ext cx="2705100" cy="694583"/>
                <a:chOff x="9486900" y="0"/>
                <a:chExt cx="2705100" cy="694583"/>
              </a:xfrm>
            </p:grpSpPr>
            <p:sp>
              <p:nvSpPr>
                <p:cNvPr id="9" name="Freeform: Shape 8">
                  <a:extLst>
                    <a:ext uri="{FF2B5EF4-FFF2-40B4-BE49-F238E27FC236}">
                      <a16:creationId xmlns:a16="http://schemas.microsoft.com/office/drawing/2014/main" id="{C46D4B35-B0C5-4AF1-CD0F-DE5EFF92C4FF}"/>
                    </a:ext>
                  </a:extLst>
                </p:cNvPr>
                <p:cNvSpPr/>
                <p:nvPr/>
              </p:nvSpPr>
              <p:spPr>
                <a:xfrm>
                  <a:off x="9486900" y="0"/>
                  <a:ext cx="2705100" cy="694583"/>
                </a:xfrm>
                <a:custGeom>
                  <a:avLst/>
                  <a:gdLst>
                    <a:gd name="connsiteX0" fmla="*/ 0 w 6378217"/>
                    <a:gd name="connsiteY0" fmla="*/ 0 h 1637721"/>
                    <a:gd name="connsiteX1" fmla="*/ 4167423 w 6378217"/>
                    <a:gd name="connsiteY1" fmla="*/ 1631982 h 1637721"/>
                    <a:gd name="connsiteX2" fmla="*/ 6378218 w 6378217"/>
                    <a:gd name="connsiteY2" fmla="*/ 1175323 h 1637721"/>
                    <a:gd name="connsiteX3" fmla="*/ 6378218 w 6378217"/>
                    <a:gd name="connsiteY3" fmla="*/ 0 h 1637721"/>
                    <a:gd name="connsiteX4" fmla="*/ 0 w 6378217"/>
                    <a:gd name="connsiteY4" fmla="*/ 0 h 1637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78217" h="1637721">
                      <a:moveTo>
                        <a:pt x="0" y="0"/>
                      </a:moveTo>
                      <a:cubicBezTo>
                        <a:pt x="1476490" y="225815"/>
                        <a:pt x="2722373" y="1559284"/>
                        <a:pt x="4167423" y="1631982"/>
                      </a:cubicBezTo>
                      <a:cubicBezTo>
                        <a:pt x="5475750" y="1697830"/>
                        <a:pt x="6378218" y="1175323"/>
                        <a:pt x="6378218" y="1175323"/>
                      </a:cubicBezTo>
                      <a:lnTo>
                        <a:pt x="6378218" y="0"/>
                      </a:lnTo>
                      <a:lnTo>
                        <a:pt x="0" y="0"/>
                      </a:lnTo>
                      <a:close/>
                    </a:path>
                  </a:pathLst>
                </a:custGeom>
                <a:solidFill>
                  <a:schemeClr val="bg1"/>
                </a:solidFill>
                <a:ln w="8467" cap="flat">
                  <a:noFill/>
                  <a:prstDash val="solid"/>
                  <a:miter/>
                </a:ln>
                <a:effectLst>
                  <a:outerShdw blurRad="1270000" dir="18900000" sx="90000" sy="90000" algn="bl" rotWithShape="0">
                    <a:prstClr val="black">
                      <a:alpha val="5000"/>
                    </a:prstClr>
                  </a:outerShdw>
                </a:effectLst>
              </p:spPr>
              <p:txBody>
                <a:bodyPr rtlCol="0" anchor="ctr"/>
                <a:lstStyle/>
                <a:p>
                  <a:endParaRPr lang="en-US"/>
                </a:p>
              </p:txBody>
            </p:sp>
            <p:sp>
              <p:nvSpPr>
                <p:cNvPr id="10" name="Freeform: Shape 9">
                  <a:extLst>
                    <a:ext uri="{FF2B5EF4-FFF2-40B4-BE49-F238E27FC236}">
                      <a16:creationId xmlns:a16="http://schemas.microsoft.com/office/drawing/2014/main" id="{DFEBB183-8A55-64E1-DAFE-F7221FD7856E}"/>
                    </a:ext>
                  </a:extLst>
                </p:cNvPr>
                <p:cNvSpPr/>
                <p:nvPr/>
              </p:nvSpPr>
              <p:spPr>
                <a:xfrm>
                  <a:off x="9486900" y="0"/>
                  <a:ext cx="2705100" cy="431371"/>
                </a:xfrm>
                <a:custGeom>
                  <a:avLst/>
                  <a:gdLst>
                    <a:gd name="connsiteX0" fmla="*/ 0 w 6378217"/>
                    <a:gd name="connsiteY0" fmla="*/ 0 h 1017107"/>
                    <a:gd name="connsiteX1" fmla="*/ 4094765 w 6378217"/>
                    <a:gd name="connsiteY1" fmla="*/ 1012782 h 1017107"/>
                    <a:gd name="connsiteX2" fmla="*/ 6378218 w 6378217"/>
                    <a:gd name="connsiteY2" fmla="*/ 697085 h 1017107"/>
                    <a:gd name="connsiteX3" fmla="*/ 6378218 w 6378217"/>
                    <a:gd name="connsiteY3" fmla="*/ 0 h 1017107"/>
                    <a:gd name="connsiteX4" fmla="*/ 0 w 6378217"/>
                    <a:gd name="connsiteY4" fmla="*/ 0 h 1017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78217" h="1017107">
                      <a:moveTo>
                        <a:pt x="0" y="0"/>
                      </a:moveTo>
                      <a:cubicBezTo>
                        <a:pt x="1666233" y="157275"/>
                        <a:pt x="2855732" y="967604"/>
                        <a:pt x="4094765" y="1012782"/>
                      </a:cubicBezTo>
                      <a:cubicBezTo>
                        <a:pt x="5403922" y="1060535"/>
                        <a:pt x="6378218" y="697085"/>
                        <a:pt x="6378218" y="697085"/>
                      </a:cubicBezTo>
                      <a:lnTo>
                        <a:pt x="6378218" y="0"/>
                      </a:lnTo>
                      <a:lnTo>
                        <a:pt x="0" y="0"/>
                      </a:lnTo>
                      <a:close/>
                    </a:path>
                  </a:pathLst>
                </a:custGeom>
                <a:solidFill>
                  <a:schemeClr val="bg1"/>
                </a:solidFill>
                <a:ln w="8467" cap="flat">
                  <a:noFill/>
                  <a:prstDash val="solid"/>
                  <a:miter/>
                </a:ln>
                <a:effectLst>
                  <a:outerShdw blurRad="1270000" dir="18900000" sx="90000" sy="90000" algn="bl" rotWithShape="0">
                    <a:prstClr val="black">
                      <a:alpha val="22000"/>
                    </a:prstClr>
                  </a:outerShdw>
                </a:effectLst>
              </p:spPr>
              <p:txBody>
                <a:bodyPr rtlCol="0" anchor="ctr"/>
                <a:lstStyle/>
                <a:p>
                  <a:endParaRPr lang="en-US"/>
                </a:p>
              </p:txBody>
            </p:sp>
          </p:grpSp>
          <p:sp>
            <p:nvSpPr>
              <p:cNvPr id="8" name="Freeform: Shape 7">
                <a:extLst>
                  <a:ext uri="{FF2B5EF4-FFF2-40B4-BE49-F238E27FC236}">
                    <a16:creationId xmlns:a16="http://schemas.microsoft.com/office/drawing/2014/main" id="{29ED977D-F36A-193C-F12E-6861FF021F52}"/>
                  </a:ext>
                </a:extLst>
              </p:cNvPr>
              <p:cNvSpPr/>
              <p:nvPr/>
            </p:nvSpPr>
            <p:spPr>
              <a:xfrm>
                <a:off x="0" y="4679915"/>
                <a:ext cx="12192000" cy="2178087"/>
              </a:xfrm>
              <a:custGeom>
                <a:avLst/>
                <a:gdLst>
                  <a:gd name="connsiteX0" fmla="*/ 0 w 12192000"/>
                  <a:gd name="connsiteY0" fmla="*/ 0 h 2178087"/>
                  <a:gd name="connsiteX1" fmla="*/ 49187 w 12192000"/>
                  <a:gd name="connsiteY1" fmla="*/ 26851 h 2178087"/>
                  <a:gd name="connsiteX2" fmla="*/ 5229981 w 12192000"/>
                  <a:gd name="connsiteY2" fmla="*/ 1726424 h 2178087"/>
                  <a:gd name="connsiteX3" fmla="*/ 11446932 w 12192000"/>
                  <a:gd name="connsiteY3" fmla="*/ 876636 h 2178087"/>
                  <a:gd name="connsiteX4" fmla="*/ 12028917 w 12192000"/>
                  <a:gd name="connsiteY4" fmla="*/ 992007 h 2178087"/>
                  <a:gd name="connsiteX5" fmla="*/ 12192000 w 12192000"/>
                  <a:gd name="connsiteY5" fmla="*/ 1038316 h 2178087"/>
                  <a:gd name="connsiteX6" fmla="*/ 12192000 w 12192000"/>
                  <a:gd name="connsiteY6" fmla="*/ 2178087 h 2178087"/>
                  <a:gd name="connsiteX7" fmla="*/ 0 w 12192000"/>
                  <a:gd name="connsiteY7" fmla="*/ 2178087 h 2178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2178087">
                    <a:moveTo>
                      <a:pt x="0" y="0"/>
                    </a:moveTo>
                    <a:lnTo>
                      <a:pt x="49187" y="26851"/>
                    </a:lnTo>
                    <a:cubicBezTo>
                      <a:pt x="1085347" y="603113"/>
                      <a:pt x="3157664" y="1718458"/>
                      <a:pt x="5229981" y="1726424"/>
                    </a:cubicBezTo>
                    <a:cubicBezTo>
                      <a:pt x="7302300" y="1718458"/>
                      <a:pt x="9374617" y="603113"/>
                      <a:pt x="11446932" y="876636"/>
                    </a:cubicBezTo>
                    <a:cubicBezTo>
                      <a:pt x="11641212" y="903275"/>
                      <a:pt x="11835492" y="942354"/>
                      <a:pt x="12028917" y="992007"/>
                    </a:cubicBezTo>
                    <a:lnTo>
                      <a:pt x="12192000" y="1038316"/>
                    </a:lnTo>
                    <a:lnTo>
                      <a:pt x="12192000" y="2178087"/>
                    </a:lnTo>
                    <a:lnTo>
                      <a:pt x="0" y="2178087"/>
                    </a:lnTo>
                    <a:close/>
                  </a:path>
                </a:pathLst>
              </a:custGeom>
              <a:solidFill>
                <a:schemeClr val="bg1"/>
              </a:solidFill>
              <a:ln w="8467" cap="flat">
                <a:noFill/>
                <a:prstDash val="solid"/>
                <a:miter/>
              </a:ln>
              <a:effectLst>
                <a:outerShdw blurRad="317500" dist="254000" dir="18900000" sx="95000" sy="95000" algn="bl" rotWithShape="0">
                  <a:prstClr val="black">
                    <a:alpha val="5000"/>
                  </a:prstClr>
                </a:outerShdw>
              </a:effectLst>
            </p:spPr>
            <p:txBody>
              <a:bodyPr rtlCol="0" anchor="ctr"/>
              <a:lstStyle/>
              <a:p>
                <a:endParaRPr lang="en-US"/>
              </a:p>
            </p:txBody>
          </p:sp>
        </p:grpSp>
        <p:sp>
          <p:nvSpPr>
            <p:cNvPr id="6" name="Freeform: Shape 5">
              <a:extLst>
                <a:ext uri="{FF2B5EF4-FFF2-40B4-BE49-F238E27FC236}">
                  <a16:creationId xmlns:a16="http://schemas.microsoft.com/office/drawing/2014/main" id="{48830DBB-67E7-AE9F-AAA2-12F830FB8E78}"/>
                </a:ext>
              </a:extLst>
            </p:cNvPr>
            <p:cNvSpPr/>
            <p:nvPr/>
          </p:nvSpPr>
          <p:spPr>
            <a:xfrm>
              <a:off x="0" y="5999523"/>
              <a:ext cx="9696275" cy="858477"/>
            </a:xfrm>
            <a:custGeom>
              <a:avLst/>
              <a:gdLst>
                <a:gd name="connsiteX0" fmla="*/ 7676696 w 9696275"/>
                <a:gd name="connsiteY0" fmla="*/ 530993 h 858477"/>
                <a:gd name="connsiteX1" fmla="*/ 8188475 w 9696275"/>
                <a:gd name="connsiteY1" fmla="*/ 547368 h 858477"/>
                <a:gd name="connsiteX2" fmla="*/ 9687830 w 9696275"/>
                <a:gd name="connsiteY2" fmla="*/ 855713 h 858477"/>
                <a:gd name="connsiteX3" fmla="*/ 9696275 w 9696275"/>
                <a:gd name="connsiteY3" fmla="*/ 858477 h 858477"/>
                <a:gd name="connsiteX4" fmla="*/ 4572598 w 9696275"/>
                <a:gd name="connsiteY4" fmla="*/ 858477 h 858477"/>
                <a:gd name="connsiteX5" fmla="*/ 4606017 w 9696275"/>
                <a:gd name="connsiteY5" fmla="*/ 856651 h 858477"/>
                <a:gd name="connsiteX6" fmla="*/ 7676696 w 9696275"/>
                <a:gd name="connsiteY6" fmla="*/ 530993 h 858477"/>
                <a:gd name="connsiteX7" fmla="*/ 0 w 9696275"/>
                <a:gd name="connsiteY7" fmla="*/ 0 h 858477"/>
                <a:gd name="connsiteX8" fmla="*/ 682372 w 9696275"/>
                <a:gd name="connsiteY8" fmla="*/ 218742 h 858477"/>
                <a:gd name="connsiteX9" fmla="*/ 3583790 w 9696275"/>
                <a:gd name="connsiteY9" fmla="*/ 856009 h 858477"/>
                <a:gd name="connsiteX10" fmla="*/ 3627014 w 9696275"/>
                <a:gd name="connsiteY10" fmla="*/ 858477 h 858477"/>
                <a:gd name="connsiteX11" fmla="*/ 0 w 9696275"/>
                <a:gd name="connsiteY11" fmla="*/ 858477 h 858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696275" h="858477">
                  <a:moveTo>
                    <a:pt x="7676696" y="530993"/>
                  </a:moveTo>
                  <a:cubicBezTo>
                    <a:pt x="7847289" y="529316"/>
                    <a:pt x="8017882" y="534146"/>
                    <a:pt x="8188475" y="547368"/>
                  </a:cubicBezTo>
                  <a:cubicBezTo>
                    <a:pt x="8700255" y="588574"/>
                    <a:pt x="9212034" y="706754"/>
                    <a:pt x="9687830" y="855713"/>
                  </a:cubicBezTo>
                  <a:lnTo>
                    <a:pt x="9696275" y="858477"/>
                  </a:lnTo>
                  <a:lnTo>
                    <a:pt x="4572598" y="858477"/>
                  </a:lnTo>
                  <a:lnTo>
                    <a:pt x="4606017" y="856651"/>
                  </a:lnTo>
                  <a:cubicBezTo>
                    <a:pt x="5629577" y="785358"/>
                    <a:pt x="6653137" y="541054"/>
                    <a:pt x="7676696" y="530993"/>
                  </a:cubicBezTo>
                  <a:close/>
                  <a:moveTo>
                    <a:pt x="0" y="0"/>
                  </a:moveTo>
                  <a:lnTo>
                    <a:pt x="682372" y="218742"/>
                  </a:lnTo>
                  <a:cubicBezTo>
                    <a:pt x="1279449" y="413736"/>
                    <a:pt x="2398967" y="768341"/>
                    <a:pt x="3583790" y="856009"/>
                  </a:cubicBezTo>
                  <a:lnTo>
                    <a:pt x="3627014" y="858477"/>
                  </a:lnTo>
                  <a:lnTo>
                    <a:pt x="0" y="858477"/>
                  </a:lnTo>
                  <a:close/>
                </a:path>
              </a:pathLst>
            </a:custGeom>
            <a:solidFill>
              <a:schemeClr val="bg1"/>
            </a:solidFill>
            <a:ln w="8467" cap="flat">
              <a:noFill/>
              <a:prstDash val="solid"/>
              <a:miter/>
            </a:ln>
            <a:effectLst>
              <a:outerShdw blurRad="571500" dist="254000" dir="18900000" sx="95000" sy="95000" algn="bl" rotWithShape="0">
                <a:prstClr val="black">
                  <a:alpha val="10000"/>
                </a:prstClr>
              </a:outerShdw>
            </a:effectLst>
          </p:spPr>
          <p:txBody>
            <a:bodyPr wrap="square" rtlCol="0" anchor="ctr">
              <a:noAutofit/>
            </a:bodyPr>
            <a:lstStyle/>
            <a:p>
              <a:endParaRPr lang="en-US"/>
            </a:p>
          </p:txBody>
        </p:sp>
      </p:grpSp>
      <p:sp>
        <p:nvSpPr>
          <p:cNvPr id="11" name="Rectangle: Single Corner Rounded 10">
            <a:extLst>
              <a:ext uri="{FF2B5EF4-FFF2-40B4-BE49-F238E27FC236}">
                <a16:creationId xmlns:a16="http://schemas.microsoft.com/office/drawing/2014/main" id="{A5886D16-D927-59FC-7EE3-35C735EF36D3}"/>
              </a:ext>
            </a:extLst>
          </p:cNvPr>
          <p:cNvSpPr/>
          <p:nvPr userDrawn="1"/>
        </p:nvSpPr>
        <p:spPr bwMode="auto">
          <a:xfrm>
            <a:off x="0" y="1436688"/>
            <a:ext cx="7467600" cy="5421312"/>
          </a:xfrm>
          <a:prstGeom prst="round1Rect">
            <a:avLst>
              <a:gd name="adj" fmla="val 11027"/>
            </a:avLst>
          </a:prstGeom>
          <a:solidFill>
            <a:schemeClr val="bg1"/>
          </a:solidFill>
          <a:ln>
            <a:noFill/>
          </a:ln>
          <a:effectLst>
            <a:outerShdw blurRad="4445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5" name="Title 1">
            <a:extLst>
              <a:ext uri="{FF2B5EF4-FFF2-40B4-BE49-F238E27FC236}">
                <a16:creationId xmlns:a16="http://schemas.microsoft.com/office/drawing/2014/main" id="{5C0FEC20-5D0D-6C71-DA64-D24A8A4B15E7}"/>
              </a:ext>
            </a:extLst>
          </p:cNvPr>
          <p:cNvSpPr>
            <a:spLocks noGrp="1"/>
          </p:cNvSpPr>
          <p:nvPr>
            <p:ph type="title"/>
          </p:nvPr>
        </p:nvSpPr>
        <p:spPr>
          <a:xfrm>
            <a:off x="588263" y="457200"/>
            <a:ext cx="11018520" cy="553998"/>
          </a:xfrm>
        </p:spPr>
        <p:txBody>
          <a:bodyPr vert="horz" wrap="square" lIns="0" tIns="0" rIns="0" bIns="0" rtlCol="0" anchor="t">
            <a:spAutoFit/>
          </a:bodyPr>
          <a:lstStyle>
            <a:lvl1pPr marL="0" indent="0">
              <a:buFont typeface="Arial" panose="020B0604020202020204" pitchFamily="34" charset="0"/>
              <a:buNone/>
              <a:defRPr lang="en-IN" sz="3600" dirty="0">
                <a:gradFill>
                  <a:gsLst>
                    <a:gs pos="0">
                      <a:schemeClr val="tx2"/>
                    </a:gs>
                    <a:gs pos="100000">
                      <a:schemeClr val="tx2">
                        <a:lumMod val="60000"/>
                        <a:lumOff val="40000"/>
                      </a:schemeClr>
                    </a:gs>
                  </a:gsLst>
                  <a:lin ang="2700000" scaled="1"/>
                </a:gradFill>
              </a:defRPr>
            </a:lvl1pPr>
          </a:lstStyle>
          <a:p>
            <a:pPr marL="0" lvl="0"/>
            <a:r>
              <a:rPr lang="en-US" dirty="0"/>
              <a:t>Click to edit Master title style</a:t>
            </a:r>
            <a:endParaRPr lang="en-IN" dirty="0"/>
          </a:p>
        </p:txBody>
      </p:sp>
      <p:sp>
        <p:nvSpPr>
          <p:cNvPr id="38" name="Text Placeholder 35">
            <a:extLst>
              <a:ext uri="{FF2B5EF4-FFF2-40B4-BE49-F238E27FC236}">
                <a16:creationId xmlns:a16="http://schemas.microsoft.com/office/drawing/2014/main" id="{37D570D2-42FE-2760-C8D1-9E83FCA4F530}"/>
              </a:ext>
            </a:extLst>
          </p:cNvPr>
          <p:cNvSpPr>
            <a:spLocks noGrp="1"/>
          </p:cNvSpPr>
          <p:nvPr>
            <p:ph type="body" sz="quarter" idx="23" hasCustomPrompt="1"/>
          </p:nvPr>
        </p:nvSpPr>
        <p:spPr>
          <a:xfrm>
            <a:off x="8127999" y="1352010"/>
            <a:ext cx="3478787" cy="553998"/>
          </a:xfrm>
        </p:spPr>
        <p:txBody>
          <a:bodyPr vert="horz" wrap="square" lIns="0" tIns="0" rIns="0" bIns="0" rtlCol="0" anchor="t">
            <a:spAutoFit/>
          </a:bodyPr>
          <a:lstStyle>
            <a:lvl1pPr marL="0" indent="0">
              <a:buNone/>
              <a:defRPr lang="en-US" sz="3600" b="1" cap="none" spc="-50" dirty="0">
                <a:ln w="3175">
                  <a:noFill/>
                </a:ln>
                <a:gradFill>
                  <a:gsLst>
                    <a:gs pos="0">
                      <a:schemeClr val="tx2"/>
                    </a:gs>
                    <a:gs pos="100000">
                      <a:schemeClr val="tx2">
                        <a:lumMod val="60000"/>
                        <a:lumOff val="40000"/>
                      </a:schemeClr>
                    </a:gs>
                  </a:gsLst>
                  <a:lin ang="2700000" scaled="1"/>
                </a:gradFill>
                <a:effectLst/>
                <a:latin typeface="+mn-lt"/>
              </a:defRPr>
            </a:lvl1pPr>
          </a:lstStyle>
          <a:p>
            <a:pPr marL="228600" lvl="0" indent="-228600">
              <a:spcBef>
                <a:spcPct val="0"/>
              </a:spcBef>
            </a:pPr>
            <a:r>
              <a:rPr lang="en-US"/>
              <a:t>01</a:t>
            </a:r>
          </a:p>
        </p:txBody>
      </p:sp>
      <p:sp>
        <p:nvSpPr>
          <p:cNvPr id="36" name="Text Placeholder 35">
            <a:extLst>
              <a:ext uri="{FF2B5EF4-FFF2-40B4-BE49-F238E27FC236}">
                <a16:creationId xmlns:a16="http://schemas.microsoft.com/office/drawing/2014/main" id="{30BD6089-FFF7-DF6A-8F0A-60F942D8D0EF}"/>
              </a:ext>
            </a:extLst>
          </p:cNvPr>
          <p:cNvSpPr>
            <a:spLocks noGrp="1"/>
          </p:cNvSpPr>
          <p:nvPr>
            <p:ph type="body" sz="quarter" idx="21" hasCustomPrompt="1"/>
          </p:nvPr>
        </p:nvSpPr>
        <p:spPr>
          <a:xfrm>
            <a:off x="8127999" y="1949738"/>
            <a:ext cx="3478787" cy="238666"/>
          </a:xfrm>
          <a:noFill/>
        </p:spPr>
        <p:txBody>
          <a:bodyPr vert="horz" wrap="square" lIns="0" tIns="0" rIns="0" bIns="0" rtlCol="0" anchor="t">
            <a:noAutofit/>
          </a:bodyPr>
          <a:lstStyle>
            <a:lvl1pPr marL="0" indent="0">
              <a:buNone/>
              <a:defRPr kumimoji="0" lang="en-US" sz="1600" b="0" i="0" u="none" strike="noStrike" cap="none" normalizeH="0" dirty="0" smtClean="0">
                <a:ln>
                  <a:noFill/>
                </a:ln>
                <a:solidFill>
                  <a:schemeClr val="tx1"/>
                </a:solidFill>
                <a:effectLst/>
                <a:uLnTx/>
                <a:uFillTx/>
                <a:latin typeface="+mj-lt"/>
                <a:ea typeface="Segoe UI" pitchFamily="34" charset="0"/>
              </a:defRPr>
            </a:lvl1pPr>
          </a:lstStyle>
          <a:p>
            <a:pPr marL="228600" lvl="0" indent="-228600" defTabSz="932472" fontAlgn="base">
              <a:spcBef>
                <a:spcPct val="0"/>
              </a:spcBef>
              <a:spcAft>
                <a:spcPct val="0"/>
              </a:spcAft>
              <a:buSzTx/>
            </a:pPr>
            <a:r>
              <a:rPr lang="en-US"/>
              <a:t>Click to add heading</a:t>
            </a:r>
          </a:p>
        </p:txBody>
      </p:sp>
      <p:sp>
        <p:nvSpPr>
          <p:cNvPr id="37" name="Text Placeholder 35">
            <a:extLst>
              <a:ext uri="{FF2B5EF4-FFF2-40B4-BE49-F238E27FC236}">
                <a16:creationId xmlns:a16="http://schemas.microsoft.com/office/drawing/2014/main" id="{81F50A0A-2BD9-1114-30FF-91FD830AD207}"/>
              </a:ext>
            </a:extLst>
          </p:cNvPr>
          <p:cNvSpPr>
            <a:spLocks noGrp="1"/>
          </p:cNvSpPr>
          <p:nvPr>
            <p:ph type="body" sz="quarter" idx="22" hasCustomPrompt="1"/>
          </p:nvPr>
        </p:nvSpPr>
        <p:spPr>
          <a:xfrm>
            <a:off x="8127999" y="2277208"/>
            <a:ext cx="3478783" cy="724816"/>
          </a:xfrm>
          <a:noFill/>
        </p:spPr>
        <p:txBody>
          <a:bodyPr wrap="square" lIns="0" tIns="0" rIns="0" bIns="0" anchor="t">
            <a:noAutofit/>
          </a:bodyPr>
          <a:lstStyle>
            <a:lvl1pPr marL="0" indent="0" algn="l">
              <a:spcBef>
                <a:spcPts val="200"/>
              </a:spcBef>
              <a:spcAft>
                <a:spcPts val="200"/>
              </a:spcAft>
              <a:buFont typeface="Arial" panose="020B0604020202020204" pitchFamily="34" charset="0"/>
              <a:buNone/>
              <a:defRPr kumimoji="0" lang="en-US" sz="1400" b="0" i="0" u="none" strike="noStrike" cap="none" normalizeH="0" dirty="0" smtClean="0">
                <a:ln>
                  <a:noFill/>
                </a:ln>
                <a:effectLst/>
                <a:uLnTx/>
                <a:uFillTx/>
                <a:ea typeface="Segoe UI" pitchFamily="34" charset="0"/>
              </a:defRPr>
            </a:lvl1pPr>
          </a:lstStyle>
          <a:p>
            <a:pPr marL="228600" lvl="0" indent="-228600" defTabSz="932472" fontAlgn="base">
              <a:spcBef>
                <a:spcPct val="0"/>
              </a:spcBef>
              <a:spcAft>
                <a:spcPct val="0"/>
              </a:spcAft>
              <a:buSzTx/>
            </a:pPr>
            <a:r>
              <a:rPr lang="en-US"/>
              <a:t>Click to add text</a:t>
            </a:r>
          </a:p>
        </p:txBody>
      </p:sp>
      <p:sp>
        <p:nvSpPr>
          <p:cNvPr id="41" name="Text Placeholder 35">
            <a:extLst>
              <a:ext uri="{FF2B5EF4-FFF2-40B4-BE49-F238E27FC236}">
                <a16:creationId xmlns:a16="http://schemas.microsoft.com/office/drawing/2014/main" id="{D673F7F9-EDCA-FB72-8AE8-77D607CF123A}"/>
              </a:ext>
            </a:extLst>
          </p:cNvPr>
          <p:cNvSpPr>
            <a:spLocks noGrp="1"/>
          </p:cNvSpPr>
          <p:nvPr>
            <p:ph type="body" sz="quarter" idx="26" hasCustomPrompt="1"/>
          </p:nvPr>
        </p:nvSpPr>
        <p:spPr>
          <a:xfrm>
            <a:off x="8127999" y="3072485"/>
            <a:ext cx="3478787" cy="553998"/>
          </a:xfrm>
        </p:spPr>
        <p:txBody>
          <a:bodyPr vert="horz" wrap="square" lIns="0" tIns="0" rIns="0" bIns="0" rtlCol="0" anchor="t">
            <a:spAutoFit/>
          </a:bodyPr>
          <a:lstStyle>
            <a:lvl1pPr marL="0" indent="0">
              <a:buNone/>
              <a:defRPr lang="en-US" sz="3600" b="1" cap="none" spc="-50" dirty="0">
                <a:ln w="3175">
                  <a:noFill/>
                </a:ln>
                <a:gradFill>
                  <a:gsLst>
                    <a:gs pos="0">
                      <a:schemeClr val="tx2"/>
                    </a:gs>
                    <a:gs pos="100000">
                      <a:schemeClr val="tx2">
                        <a:lumMod val="60000"/>
                        <a:lumOff val="40000"/>
                      </a:schemeClr>
                    </a:gs>
                  </a:gsLst>
                  <a:lin ang="2700000" scaled="1"/>
                </a:gradFill>
                <a:effectLst/>
                <a:latin typeface="+mn-lt"/>
              </a:defRPr>
            </a:lvl1pPr>
          </a:lstStyle>
          <a:p>
            <a:pPr marL="228600" lvl="0" indent="-228600">
              <a:spcBef>
                <a:spcPct val="0"/>
              </a:spcBef>
            </a:pPr>
            <a:r>
              <a:rPr lang="en-US"/>
              <a:t>02</a:t>
            </a:r>
          </a:p>
        </p:txBody>
      </p:sp>
      <p:sp>
        <p:nvSpPr>
          <p:cNvPr id="39" name="Text Placeholder 35">
            <a:extLst>
              <a:ext uri="{FF2B5EF4-FFF2-40B4-BE49-F238E27FC236}">
                <a16:creationId xmlns:a16="http://schemas.microsoft.com/office/drawing/2014/main" id="{2D7DD48A-49A0-169F-8726-DCA105910C7A}"/>
              </a:ext>
            </a:extLst>
          </p:cNvPr>
          <p:cNvSpPr>
            <a:spLocks noGrp="1"/>
          </p:cNvSpPr>
          <p:nvPr>
            <p:ph type="body" sz="quarter" idx="24" hasCustomPrompt="1"/>
          </p:nvPr>
        </p:nvSpPr>
        <p:spPr>
          <a:xfrm>
            <a:off x="8127999" y="3670213"/>
            <a:ext cx="3478787" cy="238666"/>
          </a:xfrm>
          <a:noFill/>
        </p:spPr>
        <p:txBody>
          <a:bodyPr vert="horz" wrap="square" lIns="0" tIns="0" rIns="0" bIns="0" rtlCol="0" anchor="t">
            <a:noAutofit/>
          </a:bodyPr>
          <a:lstStyle>
            <a:lvl1pPr marL="0" indent="0">
              <a:buNone/>
              <a:defRPr kumimoji="0" lang="en-US" sz="1600" b="0" i="0" u="none" strike="noStrike" cap="none" normalizeH="0" dirty="0" smtClean="0">
                <a:ln>
                  <a:noFill/>
                </a:ln>
                <a:solidFill>
                  <a:schemeClr val="tx1"/>
                </a:solidFill>
                <a:effectLst/>
                <a:uLnTx/>
                <a:uFillTx/>
                <a:latin typeface="+mj-lt"/>
                <a:ea typeface="Segoe UI" pitchFamily="34" charset="0"/>
              </a:defRPr>
            </a:lvl1pPr>
          </a:lstStyle>
          <a:p>
            <a:pPr marL="228600" lvl="0" indent="-228600" defTabSz="932472" fontAlgn="base">
              <a:spcBef>
                <a:spcPct val="0"/>
              </a:spcBef>
              <a:spcAft>
                <a:spcPct val="0"/>
              </a:spcAft>
              <a:buSzTx/>
            </a:pPr>
            <a:r>
              <a:rPr lang="en-US"/>
              <a:t>Click to add heading</a:t>
            </a:r>
          </a:p>
        </p:txBody>
      </p:sp>
      <p:sp>
        <p:nvSpPr>
          <p:cNvPr id="40" name="Text Placeholder 35">
            <a:extLst>
              <a:ext uri="{FF2B5EF4-FFF2-40B4-BE49-F238E27FC236}">
                <a16:creationId xmlns:a16="http://schemas.microsoft.com/office/drawing/2014/main" id="{DB9A021A-63D3-D7F6-97E2-E37A37D9902D}"/>
              </a:ext>
            </a:extLst>
          </p:cNvPr>
          <p:cNvSpPr>
            <a:spLocks noGrp="1"/>
          </p:cNvSpPr>
          <p:nvPr>
            <p:ph type="body" sz="quarter" idx="25" hasCustomPrompt="1"/>
          </p:nvPr>
        </p:nvSpPr>
        <p:spPr>
          <a:xfrm>
            <a:off x="8127999" y="3997683"/>
            <a:ext cx="3478783" cy="724816"/>
          </a:xfrm>
          <a:noFill/>
        </p:spPr>
        <p:txBody>
          <a:bodyPr wrap="square" lIns="0" tIns="0" rIns="0" bIns="0" anchor="t">
            <a:noAutofit/>
          </a:bodyPr>
          <a:lstStyle>
            <a:lvl1pPr marL="0" indent="0" algn="l">
              <a:spcBef>
                <a:spcPts val="200"/>
              </a:spcBef>
              <a:spcAft>
                <a:spcPts val="200"/>
              </a:spcAft>
              <a:buFont typeface="Arial" panose="020B0604020202020204" pitchFamily="34" charset="0"/>
              <a:buNone/>
              <a:defRPr kumimoji="0" lang="en-US" sz="1400" b="0" i="0" u="none" strike="noStrike" cap="none" normalizeH="0" dirty="0" smtClean="0">
                <a:ln>
                  <a:noFill/>
                </a:ln>
                <a:effectLst/>
                <a:uLnTx/>
                <a:uFillTx/>
                <a:ea typeface="Segoe UI" pitchFamily="34" charset="0"/>
              </a:defRPr>
            </a:lvl1pPr>
          </a:lstStyle>
          <a:p>
            <a:pPr marL="228600" lvl="0" indent="-228600" defTabSz="932472" fontAlgn="base">
              <a:spcBef>
                <a:spcPct val="0"/>
              </a:spcBef>
              <a:spcAft>
                <a:spcPct val="0"/>
              </a:spcAft>
              <a:buSzTx/>
            </a:pPr>
            <a:r>
              <a:rPr lang="en-US"/>
              <a:t>Click to add text</a:t>
            </a:r>
          </a:p>
        </p:txBody>
      </p:sp>
      <p:sp>
        <p:nvSpPr>
          <p:cNvPr id="44" name="Text Placeholder 35">
            <a:extLst>
              <a:ext uri="{FF2B5EF4-FFF2-40B4-BE49-F238E27FC236}">
                <a16:creationId xmlns:a16="http://schemas.microsoft.com/office/drawing/2014/main" id="{518CE0EF-01CA-6DF6-603E-D9DD384E0136}"/>
              </a:ext>
            </a:extLst>
          </p:cNvPr>
          <p:cNvSpPr>
            <a:spLocks noGrp="1"/>
          </p:cNvSpPr>
          <p:nvPr>
            <p:ph type="body" sz="quarter" idx="29" hasCustomPrompt="1"/>
          </p:nvPr>
        </p:nvSpPr>
        <p:spPr>
          <a:xfrm>
            <a:off x="8127999" y="4797025"/>
            <a:ext cx="3478787" cy="553998"/>
          </a:xfrm>
        </p:spPr>
        <p:txBody>
          <a:bodyPr vert="horz" wrap="square" lIns="0" tIns="0" rIns="0" bIns="0" rtlCol="0" anchor="t">
            <a:spAutoFit/>
          </a:bodyPr>
          <a:lstStyle>
            <a:lvl1pPr marL="0" indent="0">
              <a:buNone/>
              <a:defRPr lang="en-US" sz="3600" b="1" cap="none" spc="-50" dirty="0">
                <a:ln w="3175">
                  <a:noFill/>
                </a:ln>
                <a:gradFill>
                  <a:gsLst>
                    <a:gs pos="0">
                      <a:schemeClr val="tx2"/>
                    </a:gs>
                    <a:gs pos="100000">
                      <a:schemeClr val="tx2">
                        <a:lumMod val="60000"/>
                        <a:lumOff val="40000"/>
                      </a:schemeClr>
                    </a:gs>
                  </a:gsLst>
                  <a:lin ang="2700000" scaled="1"/>
                </a:gradFill>
                <a:effectLst/>
                <a:latin typeface="+mn-lt"/>
              </a:defRPr>
            </a:lvl1pPr>
          </a:lstStyle>
          <a:p>
            <a:pPr marL="228600" lvl="0" indent="-228600">
              <a:spcBef>
                <a:spcPct val="0"/>
              </a:spcBef>
            </a:pPr>
            <a:r>
              <a:rPr lang="en-US"/>
              <a:t>03</a:t>
            </a:r>
          </a:p>
        </p:txBody>
      </p:sp>
      <p:sp>
        <p:nvSpPr>
          <p:cNvPr id="42" name="Text Placeholder 35">
            <a:extLst>
              <a:ext uri="{FF2B5EF4-FFF2-40B4-BE49-F238E27FC236}">
                <a16:creationId xmlns:a16="http://schemas.microsoft.com/office/drawing/2014/main" id="{B3DF3DD8-927E-87A3-C931-5EE0CC14474B}"/>
              </a:ext>
            </a:extLst>
          </p:cNvPr>
          <p:cNvSpPr>
            <a:spLocks noGrp="1"/>
          </p:cNvSpPr>
          <p:nvPr>
            <p:ph type="body" sz="quarter" idx="27" hasCustomPrompt="1"/>
          </p:nvPr>
        </p:nvSpPr>
        <p:spPr>
          <a:xfrm>
            <a:off x="8127999" y="5394753"/>
            <a:ext cx="3478787" cy="238666"/>
          </a:xfrm>
          <a:noFill/>
        </p:spPr>
        <p:txBody>
          <a:bodyPr vert="horz" wrap="square" lIns="0" tIns="0" rIns="0" bIns="0" rtlCol="0" anchor="t">
            <a:noAutofit/>
          </a:bodyPr>
          <a:lstStyle>
            <a:lvl1pPr marL="0" indent="0">
              <a:buNone/>
              <a:defRPr kumimoji="0" lang="en-US" sz="1600" b="0" i="0" u="none" strike="noStrike" cap="none" normalizeH="0" dirty="0" smtClean="0">
                <a:ln>
                  <a:noFill/>
                </a:ln>
                <a:solidFill>
                  <a:schemeClr val="tx1"/>
                </a:solidFill>
                <a:effectLst/>
                <a:uLnTx/>
                <a:uFillTx/>
                <a:latin typeface="+mj-lt"/>
                <a:ea typeface="Segoe UI" pitchFamily="34" charset="0"/>
              </a:defRPr>
            </a:lvl1pPr>
          </a:lstStyle>
          <a:p>
            <a:pPr marL="228600" lvl="0" indent="-228600" defTabSz="932472" fontAlgn="base">
              <a:spcBef>
                <a:spcPct val="0"/>
              </a:spcBef>
              <a:spcAft>
                <a:spcPct val="0"/>
              </a:spcAft>
              <a:buSzTx/>
            </a:pPr>
            <a:r>
              <a:rPr lang="en-US"/>
              <a:t>Click to add heading</a:t>
            </a:r>
          </a:p>
        </p:txBody>
      </p:sp>
      <p:sp>
        <p:nvSpPr>
          <p:cNvPr id="43" name="Text Placeholder 35">
            <a:extLst>
              <a:ext uri="{FF2B5EF4-FFF2-40B4-BE49-F238E27FC236}">
                <a16:creationId xmlns:a16="http://schemas.microsoft.com/office/drawing/2014/main" id="{01D83148-7E45-90DA-FBAA-DF532D9AB846}"/>
              </a:ext>
            </a:extLst>
          </p:cNvPr>
          <p:cNvSpPr>
            <a:spLocks noGrp="1"/>
          </p:cNvSpPr>
          <p:nvPr>
            <p:ph type="body" sz="quarter" idx="28" hasCustomPrompt="1"/>
          </p:nvPr>
        </p:nvSpPr>
        <p:spPr>
          <a:xfrm>
            <a:off x="8127999" y="5722223"/>
            <a:ext cx="3478783" cy="724816"/>
          </a:xfrm>
          <a:noFill/>
        </p:spPr>
        <p:txBody>
          <a:bodyPr wrap="square" lIns="0" tIns="0" rIns="0" bIns="0" anchor="t">
            <a:noAutofit/>
          </a:bodyPr>
          <a:lstStyle>
            <a:lvl1pPr marL="0" indent="0" algn="l">
              <a:spcBef>
                <a:spcPts val="200"/>
              </a:spcBef>
              <a:spcAft>
                <a:spcPts val="200"/>
              </a:spcAft>
              <a:buFont typeface="Arial" panose="020B0604020202020204" pitchFamily="34" charset="0"/>
              <a:buNone/>
              <a:defRPr kumimoji="0" lang="en-US" sz="1400" b="0" i="0" u="none" strike="noStrike" cap="none" normalizeH="0" dirty="0" smtClean="0">
                <a:ln>
                  <a:noFill/>
                </a:ln>
                <a:effectLst/>
                <a:uLnTx/>
                <a:uFillTx/>
                <a:ea typeface="Segoe UI" pitchFamily="34" charset="0"/>
              </a:defRPr>
            </a:lvl1pPr>
          </a:lstStyle>
          <a:p>
            <a:pPr marL="228600" lvl="0" indent="-228600" defTabSz="932472" fontAlgn="base">
              <a:spcBef>
                <a:spcPct val="0"/>
              </a:spcBef>
              <a:spcAft>
                <a:spcPct val="0"/>
              </a:spcAft>
              <a:buSzTx/>
            </a:pPr>
            <a:r>
              <a:rPr lang="en-US"/>
              <a:t>Click to add text</a:t>
            </a:r>
          </a:p>
        </p:txBody>
      </p:sp>
    </p:spTree>
    <p:extLst>
      <p:ext uri="{BB962C8B-B14F-4D97-AF65-F5344CB8AC3E}">
        <p14:creationId xmlns:p14="http://schemas.microsoft.com/office/powerpoint/2010/main" val="2373007621"/>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2_Custom Layout">
    <p:spTree>
      <p:nvGrpSpPr>
        <p:cNvPr id="1" name=""/>
        <p:cNvGrpSpPr/>
        <p:nvPr/>
      </p:nvGrpSpPr>
      <p:grpSpPr>
        <a:xfrm>
          <a:off x="0" y="0"/>
          <a:ext cx="0" cy="0"/>
          <a:chOff x="0" y="0"/>
          <a:chExt cx="0" cy="0"/>
        </a:xfrm>
      </p:grpSpPr>
      <p:pic>
        <p:nvPicPr>
          <p:cNvPr id="3" name="Picture 2" descr="A picture containing white, design, black and white, art&#10;&#10;Description automatically generated">
            <a:extLst>
              <a:ext uri="{FF2B5EF4-FFF2-40B4-BE49-F238E27FC236}">
                <a16:creationId xmlns:a16="http://schemas.microsoft.com/office/drawing/2014/main" id="{5DABC436-7240-1208-7630-A00F2FD23D9E}"/>
              </a:ext>
            </a:extLst>
          </p:cNvPr>
          <p:cNvPicPr>
            <a:picLocks noChangeAspect="1"/>
          </p:cNvPicPr>
          <p:nvPr userDrawn="1"/>
        </p:nvPicPr>
        <p:blipFill>
          <a:blip r:embed="rId2" cstate="print">
            <a:alphaModFix amt="50000"/>
            <a:extLst>
              <a:ext uri="{28A0092B-C50C-407E-A947-70E740481C1C}">
                <a14:useLocalDpi xmlns:a14="http://schemas.microsoft.com/office/drawing/2010/main"/>
              </a:ext>
            </a:extLst>
          </a:blip>
          <a:stretch>
            <a:fillRect/>
          </a:stretch>
        </p:blipFill>
        <p:spPr>
          <a:xfrm>
            <a:off x="0" y="0"/>
            <a:ext cx="12192000" cy="6858000"/>
          </a:xfrm>
          <a:prstGeom prst="rect">
            <a:avLst/>
          </a:prstGeom>
        </p:spPr>
      </p:pic>
      <p:grpSp>
        <p:nvGrpSpPr>
          <p:cNvPr id="4" name="Group 3">
            <a:extLst>
              <a:ext uri="{FF2B5EF4-FFF2-40B4-BE49-F238E27FC236}">
                <a16:creationId xmlns:a16="http://schemas.microsoft.com/office/drawing/2014/main" id="{57E96190-9C15-EF61-6562-1A6141EBBC1D}"/>
              </a:ext>
            </a:extLst>
          </p:cNvPr>
          <p:cNvGrpSpPr/>
          <p:nvPr userDrawn="1"/>
        </p:nvGrpSpPr>
        <p:grpSpPr>
          <a:xfrm>
            <a:off x="0" y="0"/>
            <a:ext cx="12192000" cy="6858002"/>
            <a:chOff x="0" y="0"/>
            <a:chExt cx="12192000" cy="6858002"/>
          </a:xfrm>
        </p:grpSpPr>
        <p:grpSp>
          <p:nvGrpSpPr>
            <p:cNvPr id="5" name="Group 4">
              <a:extLst>
                <a:ext uri="{FF2B5EF4-FFF2-40B4-BE49-F238E27FC236}">
                  <a16:creationId xmlns:a16="http://schemas.microsoft.com/office/drawing/2014/main" id="{4F0E3FA7-F428-D382-C8BD-51AE0875D126}"/>
                </a:ext>
              </a:extLst>
            </p:cNvPr>
            <p:cNvGrpSpPr/>
            <p:nvPr/>
          </p:nvGrpSpPr>
          <p:grpSpPr>
            <a:xfrm>
              <a:off x="0" y="0"/>
              <a:ext cx="12192000" cy="6858002"/>
              <a:chOff x="0" y="0"/>
              <a:chExt cx="12192000" cy="6858002"/>
            </a:xfrm>
          </p:grpSpPr>
          <p:grpSp>
            <p:nvGrpSpPr>
              <p:cNvPr id="7" name="Group 6">
                <a:extLst>
                  <a:ext uri="{FF2B5EF4-FFF2-40B4-BE49-F238E27FC236}">
                    <a16:creationId xmlns:a16="http://schemas.microsoft.com/office/drawing/2014/main" id="{0FBD7D60-7CEC-78F3-480D-7CD6CA574FE8}"/>
                  </a:ext>
                </a:extLst>
              </p:cNvPr>
              <p:cNvGrpSpPr/>
              <p:nvPr/>
            </p:nvGrpSpPr>
            <p:grpSpPr>
              <a:xfrm>
                <a:off x="9486900" y="0"/>
                <a:ext cx="2705100" cy="694583"/>
                <a:chOff x="9486900" y="0"/>
                <a:chExt cx="2705100" cy="694583"/>
              </a:xfrm>
            </p:grpSpPr>
            <p:sp>
              <p:nvSpPr>
                <p:cNvPr id="9" name="Freeform: Shape 8">
                  <a:extLst>
                    <a:ext uri="{FF2B5EF4-FFF2-40B4-BE49-F238E27FC236}">
                      <a16:creationId xmlns:a16="http://schemas.microsoft.com/office/drawing/2014/main" id="{28ADD028-B1EC-17F5-5ACF-7B0BD566B3C9}"/>
                    </a:ext>
                  </a:extLst>
                </p:cNvPr>
                <p:cNvSpPr/>
                <p:nvPr/>
              </p:nvSpPr>
              <p:spPr>
                <a:xfrm>
                  <a:off x="9486900" y="0"/>
                  <a:ext cx="2705100" cy="694583"/>
                </a:xfrm>
                <a:custGeom>
                  <a:avLst/>
                  <a:gdLst>
                    <a:gd name="connsiteX0" fmla="*/ 0 w 6378217"/>
                    <a:gd name="connsiteY0" fmla="*/ 0 h 1637721"/>
                    <a:gd name="connsiteX1" fmla="*/ 4167423 w 6378217"/>
                    <a:gd name="connsiteY1" fmla="*/ 1631982 h 1637721"/>
                    <a:gd name="connsiteX2" fmla="*/ 6378218 w 6378217"/>
                    <a:gd name="connsiteY2" fmla="*/ 1175323 h 1637721"/>
                    <a:gd name="connsiteX3" fmla="*/ 6378218 w 6378217"/>
                    <a:gd name="connsiteY3" fmla="*/ 0 h 1637721"/>
                    <a:gd name="connsiteX4" fmla="*/ 0 w 6378217"/>
                    <a:gd name="connsiteY4" fmla="*/ 0 h 1637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78217" h="1637721">
                      <a:moveTo>
                        <a:pt x="0" y="0"/>
                      </a:moveTo>
                      <a:cubicBezTo>
                        <a:pt x="1476490" y="225815"/>
                        <a:pt x="2722373" y="1559284"/>
                        <a:pt x="4167423" y="1631982"/>
                      </a:cubicBezTo>
                      <a:cubicBezTo>
                        <a:pt x="5475750" y="1697830"/>
                        <a:pt x="6378218" y="1175323"/>
                        <a:pt x="6378218" y="1175323"/>
                      </a:cubicBezTo>
                      <a:lnTo>
                        <a:pt x="6378218" y="0"/>
                      </a:lnTo>
                      <a:lnTo>
                        <a:pt x="0" y="0"/>
                      </a:lnTo>
                      <a:close/>
                    </a:path>
                  </a:pathLst>
                </a:custGeom>
                <a:solidFill>
                  <a:schemeClr val="bg1"/>
                </a:solidFill>
                <a:ln w="8467" cap="flat">
                  <a:noFill/>
                  <a:prstDash val="solid"/>
                  <a:miter/>
                </a:ln>
                <a:effectLst>
                  <a:outerShdw blurRad="1270000" dir="18900000" sx="90000" sy="90000" algn="bl" rotWithShape="0">
                    <a:prstClr val="black">
                      <a:alpha val="5000"/>
                    </a:prstClr>
                  </a:outerShdw>
                </a:effectLst>
              </p:spPr>
              <p:txBody>
                <a:bodyPr rtlCol="0" anchor="ctr"/>
                <a:lstStyle/>
                <a:p>
                  <a:endParaRPr lang="en-US"/>
                </a:p>
              </p:txBody>
            </p:sp>
            <p:sp>
              <p:nvSpPr>
                <p:cNvPr id="10" name="Freeform: Shape 9">
                  <a:extLst>
                    <a:ext uri="{FF2B5EF4-FFF2-40B4-BE49-F238E27FC236}">
                      <a16:creationId xmlns:a16="http://schemas.microsoft.com/office/drawing/2014/main" id="{AE989333-0DBD-CF8C-7E70-C78520F626C8}"/>
                    </a:ext>
                  </a:extLst>
                </p:cNvPr>
                <p:cNvSpPr/>
                <p:nvPr/>
              </p:nvSpPr>
              <p:spPr>
                <a:xfrm>
                  <a:off x="9486900" y="0"/>
                  <a:ext cx="2705100" cy="431371"/>
                </a:xfrm>
                <a:custGeom>
                  <a:avLst/>
                  <a:gdLst>
                    <a:gd name="connsiteX0" fmla="*/ 0 w 6378217"/>
                    <a:gd name="connsiteY0" fmla="*/ 0 h 1017107"/>
                    <a:gd name="connsiteX1" fmla="*/ 4094765 w 6378217"/>
                    <a:gd name="connsiteY1" fmla="*/ 1012782 h 1017107"/>
                    <a:gd name="connsiteX2" fmla="*/ 6378218 w 6378217"/>
                    <a:gd name="connsiteY2" fmla="*/ 697085 h 1017107"/>
                    <a:gd name="connsiteX3" fmla="*/ 6378218 w 6378217"/>
                    <a:gd name="connsiteY3" fmla="*/ 0 h 1017107"/>
                    <a:gd name="connsiteX4" fmla="*/ 0 w 6378217"/>
                    <a:gd name="connsiteY4" fmla="*/ 0 h 1017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78217" h="1017107">
                      <a:moveTo>
                        <a:pt x="0" y="0"/>
                      </a:moveTo>
                      <a:cubicBezTo>
                        <a:pt x="1666233" y="157275"/>
                        <a:pt x="2855732" y="967604"/>
                        <a:pt x="4094765" y="1012782"/>
                      </a:cubicBezTo>
                      <a:cubicBezTo>
                        <a:pt x="5403922" y="1060535"/>
                        <a:pt x="6378218" y="697085"/>
                        <a:pt x="6378218" y="697085"/>
                      </a:cubicBezTo>
                      <a:lnTo>
                        <a:pt x="6378218" y="0"/>
                      </a:lnTo>
                      <a:lnTo>
                        <a:pt x="0" y="0"/>
                      </a:lnTo>
                      <a:close/>
                    </a:path>
                  </a:pathLst>
                </a:custGeom>
                <a:solidFill>
                  <a:schemeClr val="bg1"/>
                </a:solidFill>
                <a:ln w="8467" cap="flat">
                  <a:noFill/>
                  <a:prstDash val="solid"/>
                  <a:miter/>
                </a:ln>
                <a:effectLst>
                  <a:outerShdw blurRad="1270000" dir="18900000" sx="90000" sy="90000" algn="bl" rotWithShape="0">
                    <a:prstClr val="black">
                      <a:alpha val="22000"/>
                    </a:prstClr>
                  </a:outerShdw>
                </a:effectLst>
              </p:spPr>
              <p:txBody>
                <a:bodyPr rtlCol="0" anchor="ctr"/>
                <a:lstStyle/>
                <a:p>
                  <a:endParaRPr lang="en-US"/>
                </a:p>
              </p:txBody>
            </p:sp>
          </p:grpSp>
          <p:sp>
            <p:nvSpPr>
              <p:cNvPr id="8" name="Freeform: Shape 7">
                <a:extLst>
                  <a:ext uri="{FF2B5EF4-FFF2-40B4-BE49-F238E27FC236}">
                    <a16:creationId xmlns:a16="http://schemas.microsoft.com/office/drawing/2014/main" id="{402D488F-E37B-B0F1-AF20-949D10D92D24}"/>
                  </a:ext>
                </a:extLst>
              </p:cNvPr>
              <p:cNvSpPr/>
              <p:nvPr/>
            </p:nvSpPr>
            <p:spPr>
              <a:xfrm>
                <a:off x="0" y="4679915"/>
                <a:ext cx="12192000" cy="2178087"/>
              </a:xfrm>
              <a:custGeom>
                <a:avLst/>
                <a:gdLst>
                  <a:gd name="connsiteX0" fmla="*/ 0 w 12192000"/>
                  <a:gd name="connsiteY0" fmla="*/ 0 h 2178087"/>
                  <a:gd name="connsiteX1" fmla="*/ 49187 w 12192000"/>
                  <a:gd name="connsiteY1" fmla="*/ 26851 h 2178087"/>
                  <a:gd name="connsiteX2" fmla="*/ 5229981 w 12192000"/>
                  <a:gd name="connsiteY2" fmla="*/ 1726424 h 2178087"/>
                  <a:gd name="connsiteX3" fmla="*/ 11446932 w 12192000"/>
                  <a:gd name="connsiteY3" fmla="*/ 876636 h 2178087"/>
                  <a:gd name="connsiteX4" fmla="*/ 12028917 w 12192000"/>
                  <a:gd name="connsiteY4" fmla="*/ 992007 h 2178087"/>
                  <a:gd name="connsiteX5" fmla="*/ 12192000 w 12192000"/>
                  <a:gd name="connsiteY5" fmla="*/ 1038316 h 2178087"/>
                  <a:gd name="connsiteX6" fmla="*/ 12192000 w 12192000"/>
                  <a:gd name="connsiteY6" fmla="*/ 2178087 h 2178087"/>
                  <a:gd name="connsiteX7" fmla="*/ 0 w 12192000"/>
                  <a:gd name="connsiteY7" fmla="*/ 2178087 h 2178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2178087">
                    <a:moveTo>
                      <a:pt x="0" y="0"/>
                    </a:moveTo>
                    <a:lnTo>
                      <a:pt x="49187" y="26851"/>
                    </a:lnTo>
                    <a:cubicBezTo>
                      <a:pt x="1085347" y="603113"/>
                      <a:pt x="3157664" y="1718458"/>
                      <a:pt x="5229981" y="1726424"/>
                    </a:cubicBezTo>
                    <a:cubicBezTo>
                      <a:pt x="7302300" y="1718458"/>
                      <a:pt x="9374617" y="603113"/>
                      <a:pt x="11446932" y="876636"/>
                    </a:cubicBezTo>
                    <a:cubicBezTo>
                      <a:pt x="11641212" y="903275"/>
                      <a:pt x="11835492" y="942354"/>
                      <a:pt x="12028917" y="992007"/>
                    </a:cubicBezTo>
                    <a:lnTo>
                      <a:pt x="12192000" y="1038316"/>
                    </a:lnTo>
                    <a:lnTo>
                      <a:pt x="12192000" y="2178087"/>
                    </a:lnTo>
                    <a:lnTo>
                      <a:pt x="0" y="2178087"/>
                    </a:lnTo>
                    <a:close/>
                  </a:path>
                </a:pathLst>
              </a:custGeom>
              <a:solidFill>
                <a:schemeClr val="bg1"/>
              </a:solidFill>
              <a:ln w="8467" cap="flat">
                <a:noFill/>
                <a:prstDash val="solid"/>
                <a:miter/>
              </a:ln>
              <a:effectLst>
                <a:outerShdw blurRad="317500" dist="254000" dir="18900000" sx="95000" sy="95000" algn="bl" rotWithShape="0">
                  <a:prstClr val="black">
                    <a:alpha val="5000"/>
                  </a:prstClr>
                </a:outerShdw>
              </a:effectLst>
            </p:spPr>
            <p:txBody>
              <a:bodyPr rtlCol="0" anchor="ctr"/>
              <a:lstStyle/>
              <a:p>
                <a:endParaRPr lang="en-US"/>
              </a:p>
            </p:txBody>
          </p:sp>
        </p:grpSp>
        <p:sp>
          <p:nvSpPr>
            <p:cNvPr id="6" name="Freeform: Shape 5">
              <a:extLst>
                <a:ext uri="{FF2B5EF4-FFF2-40B4-BE49-F238E27FC236}">
                  <a16:creationId xmlns:a16="http://schemas.microsoft.com/office/drawing/2014/main" id="{85168EBD-EA45-1E87-2551-8DEDD5701C05}"/>
                </a:ext>
              </a:extLst>
            </p:cNvPr>
            <p:cNvSpPr/>
            <p:nvPr/>
          </p:nvSpPr>
          <p:spPr>
            <a:xfrm>
              <a:off x="0" y="5999523"/>
              <a:ext cx="9696275" cy="858477"/>
            </a:xfrm>
            <a:custGeom>
              <a:avLst/>
              <a:gdLst>
                <a:gd name="connsiteX0" fmla="*/ 7676696 w 9696275"/>
                <a:gd name="connsiteY0" fmla="*/ 530993 h 858477"/>
                <a:gd name="connsiteX1" fmla="*/ 8188475 w 9696275"/>
                <a:gd name="connsiteY1" fmla="*/ 547368 h 858477"/>
                <a:gd name="connsiteX2" fmla="*/ 9687830 w 9696275"/>
                <a:gd name="connsiteY2" fmla="*/ 855713 h 858477"/>
                <a:gd name="connsiteX3" fmla="*/ 9696275 w 9696275"/>
                <a:gd name="connsiteY3" fmla="*/ 858477 h 858477"/>
                <a:gd name="connsiteX4" fmla="*/ 4572598 w 9696275"/>
                <a:gd name="connsiteY4" fmla="*/ 858477 h 858477"/>
                <a:gd name="connsiteX5" fmla="*/ 4606017 w 9696275"/>
                <a:gd name="connsiteY5" fmla="*/ 856651 h 858477"/>
                <a:gd name="connsiteX6" fmla="*/ 7676696 w 9696275"/>
                <a:gd name="connsiteY6" fmla="*/ 530993 h 858477"/>
                <a:gd name="connsiteX7" fmla="*/ 0 w 9696275"/>
                <a:gd name="connsiteY7" fmla="*/ 0 h 858477"/>
                <a:gd name="connsiteX8" fmla="*/ 682372 w 9696275"/>
                <a:gd name="connsiteY8" fmla="*/ 218742 h 858477"/>
                <a:gd name="connsiteX9" fmla="*/ 3583790 w 9696275"/>
                <a:gd name="connsiteY9" fmla="*/ 856009 h 858477"/>
                <a:gd name="connsiteX10" fmla="*/ 3627014 w 9696275"/>
                <a:gd name="connsiteY10" fmla="*/ 858477 h 858477"/>
                <a:gd name="connsiteX11" fmla="*/ 0 w 9696275"/>
                <a:gd name="connsiteY11" fmla="*/ 858477 h 858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696275" h="858477">
                  <a:moveTo>
                    <a:pt x="7676696" y="530993"/>
                  </a:moveTo>
                  <a:cubicBezTo>
                    <a:pt x="7847289" y="529316"/>
                    <a:pt x="8017882" y="534146"/>
                    <a:pt x="8188475" y="547368"/>
                  </a:cubicBezTo>
                  <a:cubicBezTo>
                    <a:pt x="8700255" y="588574"/>
                    <a:pt x="9212034" y="706754"/>
                    <a:pt x="9687830" y="855713"/>
                  </a:cubicBezTo>
                  <a:lnTo>
                    <a:pt x="9696275" y="858477"/>
                  </a:lnTo>
                  <a:lnTo>
                    <a:pt x="4572598" y="858477"/>
                  </a:lnTo>
                  <a:lnTo>
                    <a:pt x="4606017" y="856651"/>
                  </a:lnTo>
                  <a:cubicBezTo>
                    <a:pt x="5629577" y="785358"/>
                    <a:pt x="6653137" y="541054"/>
                    <a:pt x="7676696" y="530993"/>
                  </a:cubicBezTo>
                  <a:close/>
                  <a:moveTo>
                    <a:pt x="0" y="0"/>
                  </a:moveTo>
                  <a:lnTo>
                    <a:pt x="682372" y="218742"/>
                  </a:lnTo>
                  <a:cubicBezTo>
                    <a:pt x="1279449" y="413736"/>
                    <a:pt x="2398967" y="768341"/>
                    <a:pt x="3583790" y="856009"/>
                  </a:cubicBezTo>
                  <a:lnTo>
                    <a:pt x="3627014" y="858477"/>
                  </a:lnTo>
                  <a:lnTo>
                    <a:pt x="0" y="858477"/>
                  </a:lnTo>
                  <a:close/>
                </a:path>
              </a:pathLst>
            </a:custGeom>
            <a:solidFill>
              <a:schemeClr val="bg1"/>
            </a:solidFill>
            <a:ln w="8467" cap="flat">
              <a:noFill/>
              <a:prstDash val="solid"/>
              <a:miter/>
            </a:ln>
            <a:effectLst>
              <a:outerShdw blurRad="571500" dist="254000" dir="18900000" sx="95000" sy="95000" algn="bl" rotWithShape="0">
                <a:prstClr val="black">
                  <a:alpha val="10000"/>
                </a:prstClr>
              </a:outerShdw>
            </a:effectLst>
          </p:spPr>
          <p:txBody>
            <a:bodyPr wrap="square" rtlCol="0" anchor="ctr">
              <a:noAutofit/>
            </a:bodyPr>
            <a:lstStyle/>
            <a:p>
              <a:endParaRPr lang="en-US"/>
            </a:p>
          </p:txBody>
        </p:sp>
      </p:grpSp>
      <p:sp>
        <p:nvSpPr>
          <p:cNvPr id="11" name="Rectangle 10">
            <a:extLst>
              <a:ext uri="{FF2B5EF4-FFF2-40B4-BE49-F238E27FC236}">
                <a16:creationId xmlns:a16="http://schemas.microsoft.com/office/drawing/2014/main" id="{74261ACD-524F-F8A5-7C1D-EBAD6CF91E7C}"/>
              </a:ext>
            </a:extLst>
          </p:cNvPr>
          <p:cNvSpPr/>
          <p:nvPr userDrawn="1"/>
        </p:nvSpPr>
        <p:spPr bwMode="auto">
          <a:xfrm>
            <a:off x="0" y="1436688"/>
            <a:ext cx="12192000" cy="4646612"/>
          </a:xfrm>
          <a:prstGeom prst="rect">
            <a:avLst/>
          </a:prstGeom>
          <a:solidFill>
            <a:schemeClr val="bg1"/>
          </a:solidFill>
          <a:ln>
            <a:noFill/>
          </a:ln>
          <a:effectLst>
            <a:outerShdw blurRad="4445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4" name="Title 1">
            <a:extLst>
              <a:ext uri="{FF2B5EF4-FFF2-40B4-BE49-F238E27FC236}">
                <a16:creationId xmlns:a16="http://schemas.microsoft.com/office/drawing/2014/main" id="{DD9F9B38-D95C-F64F-84C5-FA31BC716B18}"/>
              </a:ext>
            </a:extLst>
          </p:cNvPr>
          <p:cNvSpPr>
            <a:spLocks noGrp="1"/>
          </p:cNvSpPr>
          <p:nvPr>
            <p:ph type="title"/>
          </p:nvPr>
        </p:nvSpPr>
        <p:spPr>
          <a:xfrm>
            <a:off x="588263" y="457200"/>
            <a:ext cx="11018520" cy="553998"/>
          </a:xfrm>
        </p:spPr>
        <p:txBody>
          <a:bodyPr vert="horz" wrap="square" lIns="0" tIns="0" rIns="0" bIns="0" rtlCol="0" anchor="t">
            <a:spAutoFit/>
          </a:bodyPr>
          <a:lstStyle>
            <a:lvl1pPr marL="0" indent="0">
              <a:buFont typeface="Arial" panose="020B0604020202020204" pitchFamily="34" charset="0"/>
              <a:buNone/>
              <a:defRPr lang="en-IN" sz="3600" dirty="0">
                <a:gradFill>
                  <a:gsLst>
                    <a:gs pos="0">
                      <a:schemeClr val="tx2"/>
                    </a:gs>
                    <a:gs pos="100000">
                      <a:schemeClr val="tx2">
                        <a:lumMod val="60000"/>
                        <a:lumOff val="40000"/>
                      </a:schemeClr>
                    </a:gs>
                  </a:gsLst>
                  <a:lin ang="2700000" scaled="1"/>
                </a:gradFill>
              </a:defRPr>
            </a:lvl1pPr>
          </a:lstStyle>
          <a:p>
            <a:pPr marL="0" lvl="0"/>
            <a:r>
              <a:rPr lang="en-US" dirty="0"/>
              <a:t>Click to edit Master title style</a:t>
            </a:r>
            <a:endParaRPr lang="en-IN" dirty="0"/>
          </a:p>
        </p:txBody>
      </p:sp>
    </p:spTree>
    <p:extLst>
      <p:ext uri="{BB962C8B-B14F-4D97-AF65-F5344CB8AC3E}">
        <p14:creationId xmlns:p14="http://schemas.microsoft.com/office/powerpoint/2010/main" val="432133445"/>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3_Custom Layout">
    <p:spTree>
      <p:nvGrpSpPr>
        <p:cNvPr id="1" name=""/>
        <p:cNvGrpSpPr/>
        <p:nvPr/>
      </p:nvGrpSpPr>
      <p:grpSpPr>
        <a:xfrm>
          <a:off x="0" y="0"/>
          <a:ext cx="0" cy="0"/>
          <a:chOff x="0" y="0"/>
          <a:chExt cx="0" cy="0"/>
        </a:xfrm>
      </p:grpSpPr>
      <p:pic>
        <p:nvPicPr>
          <p:cNvPr id="3" name="Picture 2" descr="A picture containing white, design, black and white, art&#10;&#10;Description automatically generated">
            <a:extLst>
              <a:ext uri="{FF2B5EF4-FFF2-40B4-BE49-F238E27FC236}">
                <a16:creationId xmlns:a16="http://schemas.microsoft.com/office/drawing/2014/main" id="{91439B6B-03D6-269B-AE7B-6C5E69C803D3}"/>
              </a:ext>
            </a:extLst>
          </p:cNvPr>
          <p:cNvPicPr>
            <a:picLocks noChangeAspect="1"/>
          </p:cNvPicPr>
          <p:nvPr userDrawn="1"/>
        </p:nvPicPr>
        <p:blipFill>
          <a:blip r:embed="rId2" cstate="print">
            <a:alphaModFix amt="50000"/>
            <a:extLst>
              <a:ext uri="{28A0092B-C50C-407E-A947-70E740481C1C}">
                <a14:useLocalDpi xmlns:a14="http://schemas.microsoft.com/office/drawing/2010/main"/>
              </a:ext>
            </a:extLst>
          </a:blip>
          <a:stretch>
            <a:fillRect/>
          </a:stretch>
        </p:blipFill>
        <p:spPr>
          <a:xfrm>
            <a:off x="0" y="0"/>
            <a:ext cx="12192000" cy="6858000"/>
          </a:xfrm>
          <a:prstGeom prst="rect">
            <a:avLst/>
          </a:prstGeom>
        </p:spPr>
      </p:pic>
      <p:grpSp>
        <p:nvGrpSpPr>
          <p:cNvPr id="4" name="Group 3">
            <a:extLst>
              <a:ext uri="{FF2B5EF4-FFF2-40B4-BE49-F238E27FC236}">
                <a16:creationId xmlns:a16="http://schemas.microsoft.com/office/drawing/2014/main" id="{DFA082B7-6193-355B-1B9D-F249B634A10F}"/>
              </a:ext>
            </a:extLst>
          </p:cNvPr>
          <p:cNvGrpSpPr/>
          <p:nvPr userDrawn="1"/>
        </p:nvGrpSpPr>
        <p:grpSpPr>
          <a:xfrm>
            <a:off x="0" y="0"/>
            <a:ext cx="12192000" cy="6858002"/>
            <a:chOff x="0" y="0"/>
            <a:chExt cx="12192000" cy="6858002"/>
          </a:xfrm>
        </p:grpSpPr>
        <p:grpSp>
          <p:nvGrpSpPr>
            <p:cNvPr id="5" name="Group 4">
              <a:extLst>
                <a:ext uri="{FF2B5EF4-FFF2-40B4-BE49-F238E27FC236}">
                  <a16:creationId xmlns:a16="http://schemas.microsoft.com/office/drawing/2014/main" id="{92B2C974-8704-8428-CE71-97F4B00531B0}"/>
                </a:ext>
              </a:extLst>
            </p:cNvPr>
            <p:cNvGrpSpPr/>
            <p:nvPr/>
          </p:nvGrpSpPr>
          <p:grpSpPr>
            <a:xfrm>
              <a:off x="0" y="0"/>
              <a:ext cx="12192000" cy="6858002"/>
              <a:chOff x="0" y="0"/>
              <a:chExt cx="12192000" cy="6858002"/>
            </a:xfrm>
          </p:grpSpPr>
          <p:grpSp>
            <p:nvGrpSpPr>
              <p:cNvPr id="7" name="Group 6">
                <a:extLst>
                  <a:ext uri="{FF2B5EF4-FFF2-40B4-BE49-F238E27FC236}">
                    <a16:creationId xmlns:a16="http://schemas.microsoft.com/office/drawing/2014/main" id="{85CC7131-BEA8-053B-F0D9-C9221AF0092F}"/>
                  </a:ext>
                </a:extLst>
              </p:cNvPr>
              <p:cNvGrpSpPr/>
              <p:nvPr/>
            </p:nvGrpSpPr>
            <p:grpSpPr>
              <a:xfrm>
                <a:off x="9486900" y="0"/>
                <a:ext cx="2705100" cy="694583"/>
                <a:chOff x="9486900" y="0"/>
                <a:chExt cx="2705100" cy="694583"/>
              </a:xfrm>
            </p:grpSpPr>
            <p:sp>
              <p:nvSpPr>
                <p:cNvPr id="9" name="Freeform: Shape 8">
                  <a:extLst>
                    <a:ext uri="{FF2B5EF4-FFF2-40B4-BE49-F238E27FC236}">
                      <a16:creationId xmlns:a16="http://schemas.microsoft.com/office/drawing/2014/main" id="{C4FFF555-AFF4-CE60-5887-10B60AE2913D}"/>
                    </a:ext>
                  </a:extLst>
                </p:cNvPr>
                <p:cNvSpPr/>
                <p:nvPr/>
              </p:nvSpPr>
              <p:spPr>
                <a:xfrm>
                  <a:off x="9486900" y="0"/>
                  <a:ext cx="2705100" cy="694583"/>
                </a:xfrm>
                <a:custGeom>
                  <a:avLst/>
                  <a:gdLst>
                    <a:gd name="connsiteX0" fmla="*/ 0 w 6378217"/>
                    <a:gd name="connsiteY0" fmla="*/ 0 h 1637721"/>
                    <a:gd name="connsiteX1" fmla="*/ 4167423 w 6378217"/>
                    <a:gd name="connsiteY1" fmla="*/ 1631982 h 1637721"/>
                    <a:gd name="connsiteX2" fmla="*/ 6378218 w 6378217"/>
                    <a:gd name="connsiteY2" fmla="*/ 1175323 h 1637721"/>
                    <a:gd name="connsiteX3" fmla="*/ 6378218 w 6378217"/>
                    <a:gd name="connsiteY3" fmla="*/ 0 h 1637721"/>
                    <a:gd name="connsiteX4" fmla="*/ 0 w 6378217"/>
                    <a:gd name="connsiteY4" fmla="*/ 0 h 1637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78217" h="1637721">
                      <a:moveTo>
                        <a:pt x="0" y="0"/>
                      </a:moveTo>
                      <a:cubicBezTo>
                        <a:pt x="1476490" y="225815"/>
                        <a:pt x="2722373" y="1559284"/>
                        <a:pt x="4167423" y="1631982"/>
                      </a:cubicBezTo>
                      <a:cubicBezTo>
                        <a:pt x="5475750" y="1697830"/>
                        <a:pt x="6378218" y="1175323"/>
                        <a:pt x="6378218" y="1175323"/>
                      </a:cubicBezTo>
                      <a:lnTo>
                        <a:pt x="6378218" y="0"/>
                      </a:lnTo>
                      <a:lnTo>
                        <a:pt x="0" y="0"/>
                      </a:lnTo>
                      <a:close/>
                    </a:path>
                  </a:pathLst>
                </a:custGeom>
                <a:solidFill>
                  <a:schemeClr val="bg1"/>
                </a:solidFill>
                <a:ln w="8467" cap="flat">
                  <a:noFill/>
                  <a:prstDash val="solid"/>
                  <a:miter/>
                </a:ln>
                <a:effectLst>
                  <a:outerShdw blurRad="1270000" dir="18900000" sx="90000" sy="90000" algn="bl" rotWithShape="0">
                    <a:prstClr val="black">
                      <a:alpha val="5000"/>
                    </a:prstClr>
                  </a:outerShdw>
                </a:effectLst>
              </p:spPr>
              <p:txBody>
                <a:bodyPr rtlCol="0" anchor="ctr"/>
                <a:lstStyle/>
                <a:p>
                  <a:pPr marL="0" indent="0">
                    <a:buFont typeface="Arial" panose="020B0604020202020204" pitchFamily="34" charset="0"/>
                    <a:buNone/>
                  </a:pPr>
                  <a:endParaRPr lang="en-US"/>
                </a:p>
              </p:txBody>
            </p:sp>
            <p:sp>
              <p:nvSpPr>
                <p:cNvPr id="10" name="Freeform: Shape 9">
                  <a:extLst>
                    <a:ext uri="{FF2B5EF4-FFF2-40B4-BE49-F238E27FC236}">
                      <a16:creationId xmlns:a16="http://schemas.microsoft.com/office/drawing/2014/main" id="{8E25EC91-A20F-2D61-5FED-5BD8D775F2F3}"/>
                    </a:ext>
                  </a:extLst>
                </p:cNvPr>
                <p:cNvSpPr/>
                <p:nvPr/>
              </p:nvSpPr>
              <p:spPr>
                <a:xfrm>
                  <a:off x="9486900" y="0"/>
                  <a:ext cx="2705100" cy="431371"/>
                </a:xfrm>
                <a:custGeom>
                  <a:avLst/>
                  <a:gdLst>
                    <a:gd name="connsiteX0" fmla="*/ 0 w 6378217"/>
                    <a:gd name="connsiteY0" fmla="*/ 0 h 1017107"/>
                    <a:gd name="connsiteX1" fmla="*/ 4094765 w 6378217"/>
                    <a:gd name="connsiteY1" fmla="*/ 1012782 h 1017107"/>
                    <a:gd name="connsiteX2" fmla="*/ 6378218 w 6378217"/>
                    <a:gd name="connsiteY2" fmla="*/ 697085 h 1017107"/>
                    <a:gd name="connsiteX3" fmla="*/ 6378218 w 6378217"/>
                    <a:gd name="connsiteY3" fmla="*/ 0 h 1017107"/>
                    <a:gd name="connsiteX4" fmla="*/ 0 w 6378217"/>
                    <a:gd name="connsiteY4" fmla="*/ 0 h 1017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78217" h="1017107">
                      <a:moveTo>
                        <a:pt x="0" y="0"/>
                      </a:moveTo>
                      <a:cubicBezTo>
                        <a:pt x="1666233" y="157275"/>
                        <a:pt x="2855732" y="967604"/>
                        <a:pt x="4094765" y="1012782"/>
                      </a:cubicBezTo>
                      <a:cubicBezTo>
                        <a:pt x="5403922" y="1060535"/>
                        <a:pt x="6378218" y="697085"/>
                        <a:pt x="6378218" y="697085"/>
                      </a:cubicBezTo>
                      <a:lnTo>
                        <a:pt x="6378218" y="0"/>
                      </a:lnTo>
                      <a:lnTo>
                        <a:pt x="0" y="0"/>
                      </a:lnTo>
                      <a:close/>
                    </a:path>
                  </a:pathLst>
                </a:custGeom>
                <a:solidFill>
                  <a:schemeClr val="bg1"/>
                </a:solidFill>
                <a:ln w="8467" cap="flat">
                  <a:noFill/>
                  <a:prstDash val="solid"/>
                  <a:miter/>
                </a:ln>
                <a:effectLst>
                  <a:outerShdw blurRad="1270000" dir="18900000" sx="90000" sy="90000" algn="bl" rotWithShape="0">
                    <a:prstClr val="black">
                      <a:alpha val="22000"/>
                    </a:prstClr>
                  </a:outerShdw>
                </a:effectLst>
              </p:spPr>
              <p:txBody>
                <a:bodyPr rtlCol="0" anchor="ctr"/>
                <a:lstStyle/>
                <a:p>
                  <a:pPr marL="0" indent="0">
                    <a:buFont typeface="Arial" panose="020B0604020202020204" pitchFamily="34" charset="0"/>
                    <a:buNone/>
                  </a:pPr>
                  <a:endParaRPr lang="en-US"/>
                </a:p>
              </p:txBody>
            </p:sp>
          </p:grpSp>
          <p:sp>
            <p:nvSpPr>
              <p:cNvPr id="8" name="Freeform: Shape 7">
                <a:extLst>
                  <a:ext uri="{FF2B5EF4-FFF2-40B4-BE49-F238E27FC236}">
                    <a16:creationId xmlns:a16="http://schemas.microsoft.com/office/drawing/2014/main" id="{E70C1BA3-7A3D-A420-A7E4-7AC1E401F1B1}"/>
                  </a:ext>
                </a:extLst>
              </p:cNvPr>
              <p:cNvSpPr/>
              <p:nvPr/>
            </p:nvSpPr>
            <p:spPr>
              <a:xfrm>
                <a:off x="0" y="4679915"/>
                <a:ext cx="12192000" cy="2178087"/>
              </a:xfrm>
              <a:custGeom>
                <a:avLst/>
                <a:gdLst>
                  <a:gd name="connsiteX0" fmla="*/ 0 w 12192000"/>
                  <a:gd name="connsiteY0" fmla="*/ 0 h 2178087"/>
                  <a:gd name="connsiteX1" fmla="*/ 49187 w 12192000"/>
                  <a:gd name="connsiteY1" fmla="*/ 26851 h 2178087"/>
                  <a:gd name="connsiteX2" fmla="*/ 5229981 w 12192000"/>
                  <a:gd name="connsiteY2" fmla="*/ 1726424 h 2178087"/>
                  <a:gd name="connsiteX3" fmla="*/ 11446932 w 12192000"/>
                  <a:gd name="connsiteY3" fmla="*/ 876636 h 2178087"/>
                  <a:gd name="connsiteX4" fmla="*/ 12028917 w 12192000"/>
                  <a:gd name="connsiteY4" fmla="*/ 992007 h 2178087"/>
                  <a:gd name="connsiteX5" fmla="*/ 12192000 w 12192000"/>
                  <a:gd name="connsiteY5" fmla="*/ 1038316 h 2178087"/>
                  <a:gd name="connsiteX6" fmla="*/ 12192000 w 12192000"/>
                  <a:gd name="connsiteY6" fmla="*/ 2178087 h 2178087"/>
                  <a:gd name="connsiteX7" fmla="*/ 0 w 12192000"/>
                  <a:gd name="connsiteY7" fmla="*/ 2178087 h 2178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2178087">
                    <a:moveTo>
                      <a:pt x="0" y="0"/>
                    </a:moveTo>
                    <a:lnTo>
                      <a:pt x="49187" y="26851"/>
                    </a:lnTo>
                    <a:cubicBezTo>
                      <a:pt x="1085347" y="603113"/>
                      <a:pt x="3157664" y="1718458"/>
                      <a:pt x="5229981" y="1726424"/>
                    </a:cubicBezTo>
                    <a:cubicBezTo>
                      <a:pt x="7302300" y="1718458"/>
                      <a:pt x="9374617" y="603113"/>
                      <a:pt x="11446932" y="876636"/>
                    </a:cubicBezTo>
                    <a:cubicBezTo>
                      <a:pt x="11641212" y="903275"/>
                      <a:pt x="11835492" y="942354"/>
                      <a:pt x="12028917" y="992007"/>
                    </a:cubicBezTo>
                    <a:lnTo>
                      <a:pt x="12192000" y="1038316"/>
                    </a:lnTo>
                    <a:lnTo>
                      <a:pt x="12192000" y="2178087"/>
                    </a:lnTo>
                    <a:lnTo>
                      <a:pt x="0" y="2178087"/>
                    </a:lnTo>
                    <a:close/>
                  </a:path>
                </a:pathLst>
              </a:custGeom>
              <a:solidFill>
                <a:schemeClr val="bg1"/>
              </a:solidFill>
              <a:ln w="8467" cap="flat">
                <a:noFill/>
                <a:prstDash val="solid"/>
                <a:miter/>
              </a:ln>
              <a:effectLst>
                <a:outerShdw blurRad="317500" dist="254000" dir="18900000" sx="95000" sy="95000" algn="bl" rotWithShape="0">
                  <a:prstClr val="black">
                    <a:alpha val="5000"/>
                  </a:prstClr>
                </a:outerShdw>
              </a:effectLst>
            </p:spPr>
            <p:txBody>
              <a:bodyPr rtlCol="0" anchor="ctr"/>
              <a:lstStyle/>
              <a:p>
                <a:pPr marL="0" indent="0">
                  <a:buFont typeface="Arial" panose="020B0604020202020204" pitchFamily="34" charset="0"/>
                  <a:buNone/>
                </a:pPr>
                <a:endParaRPr lang="en-US"/>
              </a:p>
            </p:txBody>
          </p:sp>
        </p:grpSp>
        <p:sp>
          <p:nvSpPr>
            <p:cNvPr id="6" name="Freeform: Shape 5">
              <a:extLst>
                <a:ext uri="{FF2B5EF4-FFF2-40B4-BE49-F238E27FC236}">
                  <a16:creationId xmlns:a16="http://schemas.microsoft.com/office/drawing/2014/main" id="{E42D31BD-9FBB-8419-F94C-F0FBF49FB175}"/>
                </a:ext>
              </a:extLst>
            </p:cNvPr>
            <p:cNvSpPr/>
            <p:nvPr/>
          </p:nvSpPr>
          <p:spPr>
            <a:xfrm>
              <a:off x="0" y="5999523"/>
              <a:ext cx="9696275" cy="858477"/>
            </a:xfrm>
            <a:custGeom>
              <a:avLst/>
              <a:gdLst>
                <a:gd name="connsiteX0" fmla="*/ 7676696 w 9696275"/>
                <a:gd name="connsiteY0" fmla="*/ 530993 h 858477"/>
                <a:gd name="connsiteX1" fmla="*/ 8188475 w 9696275"/>
                <a:gd name="connsiteY1" fmla="*/ 547368 h 858477"/>
                <a:gd name="connsiteX2" fmla="*/ 9687830 w 9696275"/>
                <a:gd name="connsiteY2" fmla="*/ 855713 h 858477"/>
                <a:gd name="connsiteX3" fmla="*/ 9696275 w 9696275"/>
                <a:gd name="connsiteY3" fmla="*/ 858477 h 858477"/>
                <a:gd name="connsiteX4" fmla="*/ 4572598 w 9696275"/>
                <a:gd name="connsiteY4" fmla="*/ 858477 h 858477"/>
                <a:gd name="connsiteX5" fmla="*/ 4606017 w 9696275"/>
                <a:gd name="connsiteY5" fmla="*/ 856651 h 858477"/>
                <a:gd name="connsiteX6" fmla="*/ 7676696 w 9696275"/>
                <a:gd name="connsiteY6" fmla="*/ 530993 h 858477"/>
                <a:gd name="connsiteX7" fmla="*/ 0 w 9696275"/>
                <a:gd name="connsiteY7" fmla="*/ 0 h 858477"/>
                <a:gd name="connsiteX8" fmla="*/ 682372 w 9696275"/>
                <a:gd name="connsiteY8" fmla="*/ 218742 h 858477"/>
                <a:gd name="connsiteX9" fmla="*/ 3583790 w 9696275"/>
                <a:gd name="connsiteY9" fmla="*/ 856009 h 858477"/>
                <a:gd name="connsiteX10" fmla="*/ 3627014 w 9696275"/>
                <a:gd name="connsiteY10" fmla="*/ 858477 h 858477"/>
                <a:gd name="connsiteX11" fmla="*/ 0 w 9696275"/>
                <a:gd name="connsiteY11" fmla="*/ 858477 h 858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696275" h="858477">
                  <a:moveTo>
                    <a:pt x="7676696" y="530993"/>
                  </a:moveTo>
                  <a:cubicBezTo>
                    <a:pt x="7847289" y="529316"/>
                    <a:pt x="8017882" y="534146"/>
                    <a:pt x="8188475" y="547368"/>
                  </a:cubicBezTo>
                  <a:cubicBezTo>
                    <a:pt x="8700255" y="588574"/>
                    <a:pt x="9212034" y="706754"/>
                    <a:pt x="9687830" y="855713"/>
                  </a:cubicBezTo>
                  <a:lnTo>
                    <a:pt x="9696275" y="858477"/>
                  </a:lnTo>
                  <a:lnTo>
                    <a:pt x="4572598" y="858477"/>
                  </a:lnTo>
                  <a:lnTo>
                    <a:pt x="4606017" y="856651"/>
                  </a:lnTo>
                  <a:cubicBezTo>
                    <a:pt x="5629577" y="785358"/>
                    <a:pt x="6653137" y="541054"/>
                    <a:pt x="7676696" y="530993"/>
                  </a:cubicBezTo>
                  <a:close/>
                  <a:moveTo>
                    <a:pt x="0" y="0"/>
                  </a:moveTo>
                  <a:lnTo>
                    <a:pt x="682372" y="218742"/>
                  </a:lnTo>
                  <a:cubicBezTo>
                    <a:pt x="1279449" y="413736"/>
                    <a:pt x="2398967" y="768341"/>
                    <a:pt x="3583790" y="856009"/>
                  </a:cubicBezTo>
                  <a:lnTo>
                    <a:pt x="3627014" y="858477"/>
                  </a:lnTo>
                  <a:lnTo>
                    <a:pt x="0" y="858477"/>
                  </a:lnTo>
                  <a:close/>
                </a:path>
              </a:pathLst>
            </a:custGeom>
            <a:solidFill>
              <a:schemeClr val="bg1"/>
            </a:solidFill>
            <a:ln w="8467" cap="flat">
              <a:noFill/>
              <a:prstDash val="solid"/>
              <a:miter/>
            </a:ln>
            <a:effectLst>
              <a:outerShdw blurRad="571500" dist="254000" dir="18900000" sx="95000" sy="95000" algn="bl" rotWithShape="0">
                <a:prstClr val="black">
                  <a:alpha val="10000"/>
                </a:prstClr>
              </a:outerShdw>
            </a:effectLst>
          </p:spPr>
          <p:txBody>
            <a:bodyPr wrap="square" rtlCol="0" anchor="ctr">
              <a:noAutofit/>
            </a:bodyPr>
            <a:lstStyle/>
            <a:p>
              <a:pPr marL="0" indent="0">
                <a:buFont typeface="Arial" panose="020B0604020202020204" pitchFamily="34" charset="0"/>
                <a:buNone/>
              </a:pPr>
              <a:endParaRPr lang="en-US"/>
            </a:p>
          </p:txBody>
        </p:sp>
      </p:grpSp>
      <p:sp>
        <p:nvSpPr>
          <p:cNvPr id="11" name="Rectangle: Single Corner Rounded 10">
            <a:extLst>
              <a:ext uri="{FF2B5EF4-FFF2-40B4-BE49-F238E27FC236}">
                <a16:creationId xmlns:a16="http://schemas.microsoft.com/office/drawing/2014/main" id="{28F9A865-97B3-C5BE-DB00-CA28E0DAE6FB}"/>
              </a:ext>
            </a:extLst>
          </p:cNvPr>
          <p:cNvSpPr/>
          <p:nvPr userDrawn="1"/>
        </p:nvSpPr>
        <p:spPr bwMode="auto">
          <a:xfrm>
            <a:off x="0" y="1436688"/>
            <a:ext cx="5740400" cy="5113533"/>
          </a:xfrm>
          <a:prstGeom prst="round1Rect">
            <a:avLst>
              <a:gd name="adj" fmla="val 13021"/>
            </a:avLst>
          </a:prstGeom>
          <a:solidFill>
            <a:schemeClr val="bg1"/>
          </a:solidFill>
          <a:ln>
            <a:noFill/>
          </a:ln>
          <a:effectLst>
            <a:outerShdw blurRad="4445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indent="0" algn="ctr">
              <a:buFont typeface="Arial" panose="020B0604020202020204" pitchFamily="34" charset="0"/>
              <a:buNone/>
            </a:pPr>
            <a:endParaRPr lang="en-US"/>
          </a:p>
        </p:txBody>
      </p:sp>
      <p:sp>
        <p:nvSpPr>
          <p:cNvPr id="18" name="Rectangle 17">
            <a:extLst>
              <a:ext uri="{FF2B5EF4-FFF2-40B4-BE49-F238E27FC236}">
                <a16:creationId xmlns:a16="http://schemas.microsoft.com/office/drawing/2014/main" id="{4AD22638-E85A-8246-1496-86736BCE1B4E}"/>
              </a:ext>
            </a:extLst>
          </p:cNvPr>
          <p:cNvSpPr/>
          <p:nvPr userDrawn="1"/>
        </p:nvSpPr>
        <p:spPr bwMode="auto">
          <a:xfrm rot="5400000" flipH="1">
            <a:off x="5942111" y="608110"/>
            <a:ext cx="307777" cy="12192000"/>
          </a:xfrm>
          <a:prstGeom prst="rect">
            <a:avLst/>
          </a:prstGeom>
          <a:gradFill flip="none" rotWithShape="1">
            <a:gsLst>
              <a:gs pos="35000">
                <a:schemeClr val="tx2"/>
              </a:gs>
              <a:gs pos="100000">
                <a:schemeClr val="tx2">
                  <a:lumMod val="60000"/>
                  <a:lumOff val="40000"/>
                </a:scheme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lvl="0" indent="0" defTabSz="932472" fontAlgn="base">
              <a:spcBef>
                <a:spcPct val="0"/>
              </a:spcBef>
              <a:spcAft>
                <a:spcPct val="0"/>
              </a:spcAft>
              <a:buFont typeface="Arial" panose="020B0604020202020204" pitchFamily="34" charset="0"/>
              <a:buNone/>
            </a:pPr>
            <a:endParaRPr lang="en-US" sz="2000" err="1">
              <a:solidFill>
                <a:schemeClr val="bg1"/>
              </a:solidFill>
              <a:cs typeface="Segoe UI" pitchFamily="34" charset="0"/>
            </a:endParaRPr>
          </a:p>
        </p:txBody>
      </p:sp>
      <p:cxnSp>
        <p:nvCxnSpPr>
          <p:cNvPr id="19" name="Straight Connector 18">
            <a:extLst>
              <a:ext uri="{FF2B5EF4-FFF2-40B4-BE49-F238E27FC236}">
                <a16:creationId xmlns:a16="http://schemas.microsoft.com/office/drawing/2014/main" id="{AC0A0D0F-043A-D756-9908-B9863D45FFA9}"/>
              </a:ext>
            </a:extLst>
          </p:cNvPr>
          <p:cNvCxnSpPr>
            <a:cxnSpLocks/>
          </p:cNvCxnSpPr>
          <p:nvPr userDrawn="1"/>
        </p:nvCxnSpPr>
        <p:spPr>
          <a:xfrm>
            <a:off x="588263" y="1436688"/>
            <a:ext cx="290512" cy="0"/>
          </a:xfrm>
          <a:prstGeom prst="line">
            <a:avLst/>
          </a:prstGeom>
          <a:ln w="38100" cap="rnd">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71C7370-0759-F0F6-1E84-B6204E3661D7}"/>
              </a:ext>
            </a:extLst>
          </p:cNvPr>
          <p:cNvCxnSpPr>
            <a:cxnSpLocks/>
          </p:cNvCxnSpPr>
          <p:nvPr userDrawn="1"/>
        </p:nvCxnSpPr>
        <p:spPr>
          <a:xfrm>
            <a:off x="6242050" y="1436688"/>
            <a:ext cx="290512" cy="0"/>
          </a:xfrm>
          <a:prstGeom prst="line">
            <a:avLst/>
          </a:prstGeom>
          <a:ln w="38100" cap="rnd">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1" name="Title 1">
            <a:extLst>
              <a:ext uri="{FF2B5EF4-FFF2-40B4-BE49-F238E27FC236}">
                <a16:creationId xmlns:a16="http://schemas.microsoft.com/office/drawing/2014/main" id="{AF771DB1-9CE4-325C-D5E6-03D71B873948}"/>
              </a:ext>
            </a:extLst>
          </p:cNvPr>
          <p:cNvSpPr>
            <a:spLocks noGrp="1"/>
          </p:cNvSpPr>
          <p:nvPr>
            <p:ph type="title"/>
          </p:nvPr>
        </p:nvSpPr>
        <p:spPr>
          <a:xfrm>
            <a:off x="588263" y="457200"/>
            <a:ext cx="11018520" cy="553998"/>
          </a:xfrm>
        </p:spPr>
        <p:txBody>
          <a:bodyPr vert="horz" wrap="square" lIns="0" tIns="0" rIns="0" bIns="0" rtlCol="0" anchor="t">
            <a:spAutoFit/>
          </a:bodyPr>
          <a:lstStyle>
            <a:lvl1pPr marL="0" indent="0">
              <a:buFont typeface="Arial" panose="020B0604020202020204" pitchFamily="34" charset="0"/>
              <a:buNone/>
              <a:defRPr lang="en-IN" sz="3600" dirty="0">
                <a:gradFill>
                  <a:gsLst>
                    <a:gs pos="0">
                      <a:schemeClr val="tx2"/>
                    </a:gs>
                    <a:gs pos="100000">
                      <a:schemeClr val="tx2">
                        <a:lumMod val="60000"/>
                        <a:lumOff val="40000"/>
                      </a:schemeClr>
                    </a:gs>
                  </a:gsLst>
                  <a:lin ang="2700000" scaled="1"/>
                </a:gradFill>
              </a:defRPr>
            </a:lvl1pPr>
          </a:lstStyle>
          <a:p>
            <a:pPr marL="0" lvl="0"/>
            <a:r>
              <a:rPr lang="en-US" dirty="0"/>
              <a:t>Click to edit Master title style</a:t>
            </a:r>
            <a:endParaRPr lang="en-IN" dirty="0"/>
          </a:p>
        </p:txBody>
      </p:sp>
      <p:sp>
        <p:nvSpPr>
          <p:cNvPr id="22" name="Text Placeholder 35">
            <a:extLst>
              <a:ext uri="{FF2B5EF4-FFF2-40B4-BE49-F238E27FC236}">
                <a16:creationId xmlns:a16="http://schemas.microsoft.com/office/drawing/2014/main" id="{3E1A9C30-0BB8-133E-D68B-740CFE57E218}"/>
              </a:ext>
            </a:extLst>
          </p:cNvPr>
          <p:cNvSpPr>
            <a:spLocks noGrp="1"/>
          </p:cNvSpPr>
          <p:nvPr>
            <p:ph type="body" sz="quarter" idx="25" hasCustomPrompt="1"/>
          </p:nvPr>
        </p:nvSpPr>
        <p:spPr>
          <a:xfrm>
            <a:off x="588263" y="1789499"/>
            <a:ext cx="4710812" cy="4210022"/>
          </a:xfrm>
          <a:noFill/>
        </p:spPr>
        <p:txBody>
          <a:bodyPr wrap="square" lIns="0" tIns="0" rIns="0" bIns="0" anchor="t">
            <a:noAutofit/>
          </a:bodyPr>
          <a:lstStyle>
            <a:lvl1pPr marL="0" indent="0" algn="l">
              <a:spcBef>
                <a:spcPts val="200"/>
              </a:spcBef>
              <a:spcAft>
                <a:spcPts val="200"/>
              </a:spcAft>
              <a:buFont typeface="Arial" panose="020B0604020202020204" pitchFamily="34" charset="0"/>
              <a:buNone/>
              <a:defRPr kumimoji="0" lang="en-US" sz="1800" b="0" i="0" u="none" strike="noStrike" cap="none" normalizeH="0" dirty="0" smtClean="0">
                <a:ln>
                  <a:noFill/>
                </a:ln>
                <a:effectLst/>
                <a:uLnTx/>
                <a:uFillTx/>
                <a:ea typeface="Segoe UI" pitchFamily="34" charset="0"/>
              </a:defRPr>
            </a:lvl1pPr>
          </a:lstStyle>
          <a:p>
            <a:pPr marL="228600" lvl="0" indent="-228600" defTabSz="932472" fontAlgn="base">
              <a:spcBef>
                <a:spcPct val="0"/>
              </a:spcBef>
              <a:spcAft>
                <a:spcPct val="0"/>
              </a:spcAft>
              <a:buSzTx/>
            </a:pPr>
            <a:r>
              <a:rPr lang="en-US"/>
              <a:t>Click to add text</a:t>
            </a:r>
          </a:p>
        </p:txBody>
      </p:sp>
      <p:sp>
        <p:nvSpPr>
          <p:cNvPr id="23" name="Text Placeholder 35">
            <a:extLst>
              <a:ext uri="{FF2B5EF4-FFF2-40B4-BE49-F238E27FC236}">
                <a16:creationId xmlns:a16="http://schemas.microsoft.com/office/drawing/2014/main" id="{BB3FCEBC-408E-2EE9-42FA-C3588E992FF5}"/>
              </a:ext>
            </a:extLst>
          </p:cNvPr>
          <p:cNvSpPr>
            <a:spLocks noGrp="1"/>
          </p:cNvSpPr>
          <p:nvPr>
            <p:ph type="body" sz="quarter" idx="21" hasCustomPrompt="1"/>
          </p:nvPr>
        </p:nvSpPr>
        <p:spPr>
          <a:xfrm>
            <a:off x="6242050" y="1709268"/>
            <a:ext cx="5361686" cy="307775"/>
          </a:xfrm>
          <a:noFill/>
        </p:spPr>
        <p:txBody>
          <a:bodyPr vert="horz" wrap="square" lIns="0" tIns="0" rIns="0" bIns="0" rtlCol="0" anchor="t">
            <a:noAutofit/>
          </a:bodyPr>
          <a:lstStyle>
            <a:lvl1pPr marL="0" indent="0">
              <a:buNone/>
              <a:defRPr kumimoji="0" lang="en-US" sz="2000" b="0" i="0" u="none" strike="noStrike" cap="none" normalizeH="0" dirty="0" smtClean="0">
                <a:ln>
                  <a:noFill/>
                </a:ln>
                <a:gradFill>
                  <a:gsLst>
                    <a:gs pos="100000">
                      <a:schemeClr val="tx2">
                        <a:lumMod val="60000"/>
                        <a:lumOff val="40000"/>
                      </a:schemeClr>
                    </a:gs>
                    <a:gs pos="0">
                      <a:schemeClr val="tx2"/>
                    </a:gs>
                  </a:gsLst>
                  <a:lin ang="0" scaled="0"/>
                </a:gradFill>
                <a:effectLst/>
                <a:uLnTx/>
                <a:uFillTx/>
                <a:latin typeface="+mj-lt"/>
                <a:ea typeface="Segoe UI" pitchFamily="34" charset="0"/>
              </a:defRPr>
            </a:lvl1pPr>
          </a:lstStyle>
          <a:p>
            <a:pPr marL="228600" lvl="0" indent="-228600" defTabSz="932472" fontAlgn="base">
              <a:spcBef>
                <a:spcPct val="0"/>
              </a:spcBef>
              <a:spcAft>
                <a:spcPct val="0"/>
              </a:spcAft>
              <a:buSzTx/>
            </a:pPr>
            <a:r>
              <a:rPr lang="en-US"/>
              <a:t>Click to add text</a:t>
            </a:r>
          </a:p>
        </p:txBody>
      </p:sp>
      <p:sp>
        <p:nvSpPr>
          <p:cNvPr id="24" name="Text Placeholder 35">
            <a:extLst>
              <a:ext uri="{FF2B5EF4-FFF2-40B4-BE49-F238E27FC236}">
                <a16:creationId xmlns:a16="http://schemas.microsoft.com/office/drawing/2014/main" id="{C47E819C-E533-8069-6253-4440F51BC262}"/>
              </a:ext>
            </a:extLst>
          </p:cNvPr>
          <p:cNvSpPr>
            <a:spLocks noGrp="1"/>
          </p:cNvSpPr>
          <p:nvPr>
            <p:ph type="body" sz="quarter" idx="26" hasCustomPrompt="1"/>
          </p:nvPr>
        </p:nvSpPr>
        <p:spPr>
          <a:xfrm>
            <a:off x="6242049" y="2158477"/>
            <a:ext cx="5361685" cy="1477328"/>
          </a:xfrm>
          <a:noFill/>
        </p:spPr>
        <p:txBody>
          <a:bodyPr wrap="square" lIns="0" tIns="0" rIns="0" bIns="0" anchor="t">
            <a:noAutofit/>
          </a:bodyPr>
          <a:lstStyle>
            <a:lvl1pPr marL="0" indent="0" algn="l">
              <a:spcBef>
                <a:spcPts val="200"/>
              </a:spcBef>
              <a:spcAft>
                <a:spcPts val="200"/>
              </a:spcAft>
              <a:buFont typeface="Arial" panose="020B0604020202020204" pitchFamily="34" charset="0"/>
              <a:buNone/>
              <a:defRPr kumimoji="0" lang="en-US" sz="1800" b="0" i="0" u="none" strike="noStrike" cap="none" normalizeH="0" dirty="0" smtClean="0">
                <a:ln>
                  <a:noFill/>
                </a:ln>
                <a:effectLst/>
                <a:uLnTx/>
                <a:uFillTx/>
                <a:ea typeface="Segoe UI" pitchFamily="34" charset="0"/>
              </a:defRPr>
            </a:lvl1pPr>
          </a:lstStyle>
          <a:p>
            <a:pPr marL="228600" lvl="0" indent="-228600" defTabSz="932472" fontAlgn="base">
              <a:spcBef>
                <a:spcPct val="0"/>
              </a:spcBef>
              <a:spcAft>
                <a:spcPct val="0"/>
              </a:spcAft>
              <a:buSzTx/>
            </a:pPr>
            <a:r>
              <a:rPr lang="en-US"/>
              <a:t>Click to add text</a:t>
            </a:r>
          </a:p>
        </p:txBody>
      </p:sp>
      <p:sp>
        <p:nvSpPr>
          <p:cNvPr id="25" name="Text Placeholder 35">
            <a:extLst>
              <a:ext uri="{FF2B5EF4-FFF2-40B4-BE49-F238E27FC236}">
                <a16:creationId xmlns:a16="http://schemas.microsoft.com/office/drawing/2014/main" id="{6E2C8C10-4A6F-4F85-CE7B-C6F6F294FB0D}"/>
              </a:ext>
            </a:extLst>
          </p:cNvPr>
          <p:cNvSpPr>
            <a:spLocks noGrp="1"/>
          </p:cNvSpPr>
          <p:nvPr>
            <p:ph type="body" sz="quarter" idx="27" hasCustomPrompt="1"/>
          </p:nvPr>
        </p:nvSpPr>
        <p:spPr>
          <a:xfrm>
            <a:off x="6242050" y="4049818"/>
            <a:ext cx="5361686" cy="307775"/>
          </a:xfrm>
          <a:noFill/>
        </p:spPr>
        <p:txBody>
          <a:bodyPr vert="horz" wrap="square" lIns="0" tIns="0" rIns="0" bIns="0" rtlCol="0" anchor="t">
            <a:noAutofit/>
          </a:bodyPr>
          <a:lstStyle>
            <a:lvl1pPr marL="0" indent="0">
              <a:buNone/>
              <a:defRPr kumimoji="0" lang="en-US" sz="2000" b="0" i="0" u="none" strike="noStrike" cap="none" normalizeH="0" dirty="0" smtClean="0">
                <a:ln>
                  <a:noFill/>
                </a:ln>
                <a:gradFill>
                  <a:gsLst>
                    <a:gs pos="100000">
                      <a:schemeClr val="tx2">
                        <a:lumMod val="60000"/>
                        <a:lumOff val="40000"/>
                      </a:schemeClr>
                    </a:gs>
                    <a:gs pos="0">
                      <a:schemeClr val="tx2"/>
                    </a:gs>
                  </a:gsLst>
                  <a:lin ang="0" scaled="0"/>
                </a:gradFill>
                <a:effectLst/>
                <a:uLnTx/>
                <a:uFillTx/>
                <a:latin typeface="+mj-lt"/>
                <a:ea typeface="Segoe UI" pitchFamily="34" charset="0"/>
              </a:defRPr>
            </a:lvl1pPr>
          </a:lstStyle>
          <a:p>
            <a:pPr marL="228600" lvl="0" indent="-228600" defTabSz="932472" fontAlgn="base">
              <a:spcBef>
                <a:spcPct val="0"/>
              </a:spcBef>
              <a:spcAft>
                <a:spcPct val="0"/>
              </a:spcAft>
              <a:buSzTx/>
            </a:pPr>
            <a:r>
              <a:rPr lang="en-US"/>
              <a:t>Click to add text</a:t>
            </a:r>
          </a:p>
        </p:txBody>
      </p:sp>
      <p:sp>
        <p:nvSpPr>
          <p:cNvPr id="26" name="Text Placeholder 35">
            <a:extLst>
              <a:ext uri="{FF2B5EF4-FFF2-40B4-BE49-F238E27FC236}">
                <a16:creationId xmlns:a16="http://schemas.microsoft.com/office/drawing/2014/main" id="{D9E00F15-294A-104E-7473-89117B1DCD50}"/>
              </a:ext>
            </a:extLst>
          </p:cNvPr>
          <p:cNvSpPr>
            <a:spLocks noGrp="1"/>
          </p:cNvSpPr>
          <p:nvPr>
            <p:ph type="body" sz="quarter" idx="28" hasCustomPrompt="1"/>
          </p:nvPr>
        </p:nvSpPr>
        <p:spPr>
          <a:xfrm>
            <a:off x="6242049" y="4499027"/>
            <a:ext cx="5361685" cy="1477328"/>
          </a:xfrm>
          <a:noFill/>
        </p:spPr>
        <p:txBody>
          <a:bodyPr wrap="square" lIns="0" tIns="0" rIns="0" bIns="0" anchor="t">
            <a:noAutofit/>
          </a:bodyPr>
          <a:lstStyle>
            <a:lvl1pPr marL="0" indent="0" algn="l">
              <a:spcBef>
                <a:spcPts val="200"/>
              </a:spcBef>
              <a:spcAft>
                <a:spcPts val="200"/>
              </a:spcAft>
              <a:buFont typeface="Arial" panose="020B0604020202020204" pitchFamily="34" charset="0"/>
              <a:buNone/>
              <a:defRPr kumimoji="0" lang="en-US" sz="1800" b="0" i="0" u="none" strike="noStrike" cap="none" normalizeH="0" dirty="0" smtClean="0">
                <a:ln>
                  <a:noFill/>
                </a:ln>
                <a:effectLst/>
                <a:uLnTx/>
                <a:uFillTx/>
                <a:ea typeface="Segoe UI" pitchFamily="34" charset="0"/>
              </a:defRPr>
            </a:lvl1pPr>
          </a:lstStyle>
          <a:p>
            <a:pPr marL="228600" lvl="0" indent="-228600" defTabSz="932472" fontAlgn="base">
              <a:spcBef>
                <a:spcPct val="0"/>
              </a:spcBef>
              <a:spcAft>
                <a:spcPct val="0"/>
              </a:spcAft>
              <a:buSzTx/>
            </a:pPr>
            <a:r>
              <a:rPr lang="en-US"/>
              <a:t>Click to add text</a:t>
            </a:r>
          </a:p>
        </p:txBody>
      </p:sp>
    </p:spTree>
    <p:extLst>
      <p:ext uri="{BB962C8B-B14F-4D97-AF65-F5344CB8AC3E}">
        <p14:creationId xmlns:p14="http://schemas.microsoft.com/office/powerpoint/2010/main" val="97040141"/>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4_Custom Layout">
    <p:spTree>
      <p:nvGrpSpPr>
        <p:cNvPr id="1" name=""/>
        <p:cNvGrpSpPr/>
        <p:nvPr/>
      </p:nvGrpSpPr>
      <p:grpSpPr>
        <a:xfrm>
          <a:off x="0" y="0"/>
          <a:ext cx="0" cy="0"/>
          <a:chOff x="0" y="0"/>
          <a:chExt cx="0" cy="0"/>
        </a:xfrm>
      </p:grpSpPr>
      <p:sp>
        <p:nvSpPr>
          <p:cNvPr id="3" name="Freeform: Shape 2">
            <a:extLst>
              <a:ext uri="{FF2B5EF4-FFF2-40B4-BE49-F238E27FC236}">
                <a16:creationId xmlns:a16="http://schemas.microsoft.com/office/drawing/2014/main" id="{343E480C-326D-1BD3-675E-490770C2832C}"/>
              </a:ext>
            </a:extLst>
          </p:cNvPr>
          <p:cNvSpPr/>
          <p:nvPr userDrawn="1"/>
        </p:nvSpPr>
        <p:spPr>
          <a:xfrm flipH="1">
            <a:off x="5727701" y="3265542"/>
            <a:ext cx="6464299" cy="2178087"/>
          </a:xfrm>
          <a:custGeom>
            <a:avLst/>
            <a:gdLst>
              <a:gd name="connsiteX0" fmla="*/ 0 w 6464299"/>
              <a:gd name="connsiteY0" fmla="*/ 0 h 2178087"/>
              <a:gd name="connsiteX1" fmla="*/ 0 w 6464299"/>
              <a:gd name="connsiteY1" fmla="*/ 2178087 h 2178087"/>
              <a:gd name="connsiteX2" fmla="*/ 6464299 w 6464299"/>
              <a:gd name="connsiteY2" fmla="*/ 2178087 h 2178087"/>
              <a:gd name="connsiteX3" fmla="*/ 6464299 w 6464299"/>
              <a:gd name="connsiteY3" fmla="*/ 1609277 h 2178087"/>
              <a:gd name="connsiteX4" fmla="*/ 6395660 w 6464299"/>
              <a:gd name="connsiteY4" fmla="*/ 1621604 h 2178087"/>
              <a:gd name="connsiteX5" fmla="*/ 5229981 w 6464299"/>
              <a:gd name="connsiteY5" fmla="*/ 1726424 h 2178087"/>
              <a:gd name="connsiteX6" fmla="*/ 49187 w 6464299"/>
              <a:gd name="connsiteY6" fmla="*/ 26851 h 2178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64299" h="2178087">
                <a:moveTo>
                  <a:pt x="0" y="0"/>
                </a:moveTo>
                <a:lnTo>
                  <a:pt x="0" y="2178087"/>
                </a:lnTo>
                <a:lnTo>
                  <a:pt x="6464299" y="2178087"/>
                </a:lnTo>
                <a:lnTo>
                  <a:pt x="6464299" y="1609277"/>
                </a:lnTo>
                <a:lnTo>
                  <a:pt x="6395660" y="1621604"/>
                </a:lnTo>
                <a:cubicBezTo>
                  <a:pt x="6007101" y="1684506"/>
                  <a:pt x="5618541" y="1724931"/>
                  <a:pt x="5229981" y="1726424"/>
                </a:cubicBezTo>
                <a:cubicBezTo>
                  <a:pt x="3157664" y="1718458"/>
                  <a:pt x="1085347" y="603113"/>
                  <a:pt x="49187" y="26851"/>
                </a:cubicBezTo>
                <a:close/>
              </a:path>
            </a:pathLst>
          </a:custGeom>
          <a:solidFill>
            <a:schemeClr val="bg1">
              <a:alpha val="46000"/>
            </a:schemeClr>
          </a:solidFill>
          <a:ln w="8467" cap="flat">
            <a:noFill/>
            <a:prstDash val="solid"/>
            <a:miter/>
          </a:ln>
          <a:effectLst>
            <a:outerShdw blurRad="317500" dist="254000" dir="18900000" sx="95000" sy="95000" algn="bl" rotWithShape="0">
              <a:prstClr val="black">
                <a:alpha val="5000"/>
              </a:prstClr>
            </a:outerShdw>
          </a:effectLst>
        </p:spPr>
        <p:txBody>
          <a:bodyPr wrap="square" rtlCol="0" anchor="ctr">
            <a:noAutofit/>
          </a:bodyPr>
          <a:lstStyle/>
          <a:p>
            <a:pPr marL="0" indent="0">
              <a:buFont typeface="Arial" panose="020B0604020202020204" pitchFamily="34" charset="0"/>
              <a:buNone/>
            </a:pPr>
            <a:endParaRPr lang="en-US"/>
          </a:p>
        </p:txBody>
      </p:sp>
      <p:sp>
        <p:nvSpPr>
          <p:cNvPr id="4" name="Freeform: Shape 3">
            <a:extLst>
              <a:ext uri="{FF2B5EF4-FFF2-40B4-BE49-F238E27FC236}">
                <a16:creationId xmlns:a16="http://schemas.microsoft.com/office/drawing/2014/main" id="{39E40CF4-B58F-9DD8-56C2-61B59D6AA3DB}"/>
              </a:ext>
            </a:extLst>
          </p:cNvPr>
          <p:cNvSpPr/>
          <p:nvPr userDrawn="1"/>
        </p:nvSpPr>
        <p:spPr>
          <a:xfrm flipH="1">
            <a:off x="5727700" y="3898856"/>
            <a:ext cx="6464300" cy="1074871"/>
          </a:xfrm>
          <a:custGeom>
            <a:avLst/>
            <a:gdLst>
              <a:gd name="connsiteX0" fmla="*/ 0 w 6464300"/>
              <a:gd name="connsiteY0" fmla="*/ 0 h 1074871"/>
              <a:gd name="connsiteX1" fmla="*/ 0 w 6464300"/>
              <a:gd name="connsiteY1" fmla="*/ 1074871 h 1074871"/>
              <a:gd name="connsiteX2" fmla="*/ 6464300 w 6464300"/>
              <a:gd name="connsiteY2" fmla="*/ 1074871 h 1074871"/>
              <a:gd name="connsiteX3" fmla="*/ 6464300 w 6464300"/>
              <a:gd name="connsiteY3" fmla="*/ 628704 h 1074871"/>
              <a:gd name="connsiteX4" fmla="*/ 6141358 w 6464300"/>
              <a:gd name="connsiteY4" fmla="*/ 670861 h 1074871"/>
              <a:gd name="connsiteX5" fmla="*/ 4094238 w 6464300"/>
              <a:gd name="connsiteY5" fmla="*/ 875996 h 1074871"/>
              <a:gd name="connsiteX6" fmla="*/ 682372 w 6464300"/>
              <a:gd name="connsiteY6" fmla="*/ 218743 h 1074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64300" h="1074871">
                <a:moveTo>
                  <a:pt x="0" y="0"/>
                </a:moveTo>
                <a:lnTo>
                  <a:pt x="0" y="1074871"/>
                </a:lnTo>
                <a:lnTo>
                  <a:pt x="6464300" y="1074871"/>
                </a:lnTo>
                <a:lnTo>
                  <a:pt x="6464300" y="628704"/>
                </a:lnTo>
                <a:lnTo>
                  <a:pt x="6141358" y="670861"/>
                </a:lnTo>
                <a:cubicBezTo>
                  <a:pt x="5458985" y="765855"/>
                  <a:pt x="4776612" y="874455"/>
                  <a:pt x="4094238" y="875996"/>
                </a:cubicBezTo>
                <a:cubicBezTo>
                  <a:pt x="2729492" y="872915"/>
                  <a:pt x="1364746" y="441593"/>
                  <a:pt x="682372" y="218743"/>
                </a:cubicBezTo>
                <a:close/>
              </a:path>
            </a:pathLst>
          </a:custGeom>
          <a:solidFill>
            <a:schemeClr val="bg1">
              <a:alpha val="46000"/>
            </a:schemeClr>
          </a:solidFill>
          <a:ln w="8467" cap="flat">
            <a:noFill/>
            <a:prstDash val="solid"/>
            <a:miter/>
          </a:ln>
          <a:effectLst>
            <a:outerShdw blurRad="317500" dist="254000" dir="18900000" sx="95000" sy="95000" algn="bl" rotWithShape="0">
              <a:prstClr val="black">
                <a:alpha val="5000"/>
              </a:prstClr>
            </a:outerShdw>
          </a:effectLst>
        </p:spPr>
        <p:txBody>
          <a:bodyPr wrap="square" rtlCol="0" anchor="ctr">
            <a:noAutofit/>
          </a:bodyPr>
          <a:lstStyle/>
          <a:p>
            <a:pPr marL="0" indent="0">
              <a:buFont typeface="Arial" panose="020B0604020202020204" pitchFamily="34" charset="0"/>
              <a:buNone/>
            </a:pPr>
            <a:endParaRPr lang="en-US"/>
          </a:p>
        </p:txBody>
      </p:sp>
      <p:sp>
        <p:nvSpPr>
          <p:cNvPr id="7" name="Rectangle: Top Corners Rounded 6">
            <a:extLst>
              <a:ext uri="{FF2B5EF4-FFF2-40B4-BE49-F238E27FC236}">
                <a16:creationId xmlns:a16="http://schemas.microsoft.com/office/drawing/2014/main" id="{CB0B2AFE-795D-9F81-C2DA-BE6BA5909955}"/>
              </a:ext>
            </a:extLst>
          </p:cNvPr>
          <p:cNvSpPr/>
          <p:nvPr userDrawn="1"/>
        </p:nvSpPr>
        <p:spPr bwMode="auto">
          <a:xfrm flipH="1">
            <a:off x="2994654" y="4151782"/>
            <a:ext cx="9211883" cy="2706217"/>
          </a:xfrm>
          <a:prstGeom prst="round2SameRect">
            <a:avLst>
              <a:gd name="adj1" fmla="val 0"/>
              <a:gd name="adj2" fmla="val 0"/>
            </a:avLst>
          </a:prstGeom>
          <a:solidFill>
            <a:schemeClr val="bg1"/>
          </a:solidFill>
          <a:ln>
            <a:noFill/>
          </a:ln>
          <a:effectLst>
            <a:outerShdw blurRad="4445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tIns="640080" rtlCol="0" anchor="ctr">
            <a:noAutofit/>
          </a:bodyPr>
          <a:lstStyle/>
          <a:p>
            <a:pPr marL="0" lvl="0" indent="0" algn="ctr">
              <a:buFont typeface="Arial" panose="020B0604020202020204" pitchFamily="34" charset="0"/>
              <a:buNone/>
            </a:pPr>
            <a:endParaRPr lang="en-IN" sz="1600" err="1">
              <a:solidFill>
                <a:schemeClr val="tx1"/>
              </a:solidFill>
            </a:endParaRPr>
          </a:p>
        </p:txBody>
      </p:sp>
      <p:sp>
        <p:nvSpPr>
          <p:cNvPr id="8" name="Text Placeholder 7">
            <a:extLst>
              <a:ext uri="{FF2B5EF4-FFF2-40B4-BE49-F238E27FC236}">
                <a16:creationId xmlns:a16="http://schemas.microsoft.com/office/drawing/2014/main" id="{E4540B56-D6D1-B787-9AD4-84EB2CD47D2E}"/>
              </a:ext>
            </a:extLst>
          </p:cNvPr>
          <p:cNvSpPr txBox="1">
            <a:spLocks/>
          </p:cNvSpPr>
          <p:nvPr userDrawn="1"/>
        </p:nvSpPr>
        <p:spPr>
          <a:xfrm>
            <a:off x="3268758" y="4279285"/>
            <a:ext cx="2721418" cy="215444"/>
          </a:xfrm>
          <a:prstGeom prst="rect">
            <a:avLst/>
          </a:prstGeom>
        </p:spPr>
        <p:txBody>
          <a:bodyPr lIns="0" tIns="0" rIns="0" bIns="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400">
                <a:latin typeface="+mj-lt"/>
              </a:rPr>
              <a:t>Situation</a:t>
            </a:r>
            <a:endParaRPr lang="en-IN" sz="1400">
              <a:latin typeface="+mj-lt"/>
            </a:endParaRPr>
          </a:p>
        </p:txBody>
      </p:sp>
      <p:sp>
        <p:nvSpPr>
          <p:cNvPr id="9" name="Text Placeholder 8">
            <a:extLst>
              <a:ext uri="{FF2B5EF4-FFF2-40B4-BE49-F238E27FC236}">
                <a16:creationId xmlns:a16="http://schemas.microsoft.com/office/drawing/2014/main" id="{1336D743-7421-676F-8F12-DA2B60285B0E}"/>
              </a:ext>
            </a:extLst>
          </p:cNvPr>
          <p:cNvSpPr txBox="1">
            <a:spLocks/>
          </p:cNvSpPr>
          <p:nvPr userDrawn="1"/>
        </p:nvSpPr>
        <p:spPr>
          <a:xfrm>
            <a:off x="9176893" y="4279285"/>
            <a:ext cx="2721418" cy="215444"/>
          </a:xfrm>
          <a:prstGeom prst="rect">
            <a:avLst/>
          </a:prstGeom>
        </p:spPr>
        <p:txBody>
          <a:bodyPr lIns="0" tIns="0" rIns="0" bIns="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IN" sz="1400">
                <a:latin typeface="+mj-lt"/>
              </a:rPr>
              <a:t>Impact</a:t>
            </a:r>
          </a:p>
        </p:txBody>
      </p:sp>
      <p:sp>
        <p:nvSpPr>
          <p:cNvPr id="10" name="Text Placeholder 9">
            <a:extLst>
              <a:ext uri="{FF2B5EF4-FFF2-40B4-BE49-F238E27FC236}">
                <a16:creationId xmlns:a16="http://schemas.microsoft.com/office/drawing/2014/main" id="{3DC6E3BF-98BD-E398-1A5B-64D0FF85C0EB}"/>
              </a:ext>
            </a:extLst>
          </p:cNvPr>
          <p:cNvSpPr txBox="1">
            <a:spLocks/>
          </p:cNvSpPr>
          <p:nvPr userDrawn="1"/>
        </p:nvSpPr>
        <p:spPr>
          <a:xfrm>
            <a:off x="6222826" y="4279285"/>
            <a:ext cx="2721418" cy="215444"/>
          </a:xfrm>
          <a:prstGeom prst="rect">
            <a:avLst/>
          </a:prstGeom>
        </p:spPr>
        <p:txBody>
          <a:bodyPr lIns="0" tIns="0" rIns="0" bIns="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400">
                <a:latin typeface="+mj-lt"/>
              </a:rPr>
              <a:t>Solution</a:t>
            </a:r>
            <a:endParaRPr lang="en-IN" sz="1400">
              <a:latin typeface="+mj-lt"/>
            </a:endParaRPr>
          </a:p>
        </p:txBody>
      </p:sp>
      <p:cxnSp>
        <p:nvCxnSpPr>
          <p:cNvPr id="14" name="Straight Connector 13">
            <a:extLst>
              <a:ext uri="{FF2B5EF4-FFF2-40B4-BE49-F238E27FC236}">
                <a16:creationId xmlns:a16="http://schemas.microsoft.com/office/drawing/2014/main" id="{240601D4-D2FE-80E8-0313-1518A2FC8769}"/>
              </a:ext>
              <a:ext uri="{C183D7F6-B498-43B3-948B-1728B52AA6E4}">
                <adec:decorative xmlns:adec="http://schemas.microsoft.com/office/drawing/2017/decorative" val="1"/>
              </a:ext>
            </a:extLst>
          </p:cNvPr>
          <p:cNvCxnSpPr>
            <a:cxnSpLocks/>
          </p:cNvCxnSpPr>
          <p:nvPr userDrawn="1"/>
        </p:nvCxnSpPr>
        <p:spPr>
          <a:xfrm>
            <a:off x="6106501" y="4618652"/>
            <a:ext cx="0" cy="165038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F17FC7B6-87F7-724E-0723-3E4E32D4F3A6}"/>
              </a:ext>
              <a:ext uri="{C183D7F6-B498-43B3-948B-1728B52AA6E4}">
                <adec:decorative xmlns:adec="http://schemas.microsoft.com/office/drawing/2017/decorative" val="1"/>
              </a:ext>
            </a:extLst>
          </p:cNvPr>
          <p:cNvCxnSpPr>
            <a:cxnSpLocks/>
          </p:cNvCxnSpPr>
          <p:nvPr userDrawn="1"/>
        </p:nvCxnSpPr>
        <p:spPr>
          <a:xfrm>
            <a:off x="9060569" y="4618652"/>
            <a:ext cx="0" cy="165038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7" name="Graphic 28">
            <a:extLst>
              <a:ext uri="{FF2B5EF4-FFF2-40B4-BE49-F238E27FC236}">
                <a16:creationId xmlns:a16="http://schemas.microsoft.com/office/drawing/2014/main" id="{7F00291F-6782-6CC4-396F-B301C212B1CB}"/>
              </a:ext>
            </a:extLst>
          </p:cNvPr>
          <p:cNvSpPr/>
          <p:nvPr userDrawn="1"/>
        </p:nvSpPr>
        <p:spPr>
          <a:xfrm>
            <a:off x="3261646" y="2635838"/>
            <a:ext cx="310218" cy="233074"/>
          </a:xfrm>
          <a:custGeom>
            <a:avLst/>
            <a:gdLst>
              <a:gd name="connsiteX0" fmla="*/ 325088 w 3616928"/>
              <a:gd name="connsiteY0" fmla="*/ 2493836 h 2717482"/>
              <a:gd name="connsiteX1" fmla="*/ 0 w 3616928"/>
              <a:gd name="connsiteY1" fmla="*/ 1620108 h 2717482"/>
              <a:gd name="connsiteX2" fmla="*/ 1086517 w 3616928"/>
              <a:gd name="connsiteY2" fmla="*/ 19336 h 2717482"/>
              <a:gd name="connsiteX3" fmla="*/ 1300734 w 3616928"/>
              <a:gd name="connsiteY3" fmla="*/ 71628 h 2717482"/>
              <a:gd name="connsiteX4" fmla="*/ 1300734 w 3616928"/>
              <a:gd name="connsiteY4" fmla="*/ 71628 h 2717482"/>
              <a:gd name="connsiteX5" fmla="*/ 1253776 w 3616928"/>
              <a:gd name="connsiteY5" fmla="*/ 305943 h 2717482"/>
              <a:gd name="connsiteX6" fmla="*/ 710375 w 3616928"/>
              <a:gd name="connsiteY6" fmla="*/ 858584 h 2717482"/>
              <a:gd name="connsiteX7" fmla="*/ 930497 w 3616928"/>
              <a:gd name="connsiteY7" fmla="*/ 1294448 h 2717482"/>
              <a:gd name="connsiteX8" fmla="*/ 934784 w 3616928"/>
              <a:gd name="connsiteY8" fmla="*/ 1295020 h 2717482"/>
              <a:gd name="connsiteX9" fmla="*/ 1585055 w 3616928"/>
              <a:gd name="connsiteY9" fmla="*/ 2006251 h 2717482"/>
              <a:gd name="connsiteX10" fmla="*/ 1387412 w 3616928"/>
              <a:gd name="connsiteY10" fmla="*/ 2507743 h 2717482"/>
              <a:gd name="connsiteX11" fmla="*/ 1375791 w 3616928"/>
              <a:gd name="connsiteY11" fmla="*/ 2520316 h 2717482"/>
              <a:gd name="connsiteX12" fmla="*/ 873919 w 3616928"/>
              <a:gd name="connsiteY12" fmla="*/ 2717483 h 2717482"/>
              <a:gd name="connsiteX13" fmla="*/ 325279 w 3616928"/>
              <a:gd name="connsiteY13" fmla="*/ 2493931 h 2717482"/>
              <a:gd name="connsiteX14" fmla="*/ 325279 w 3616928"/>
              <a:gd name="connsiteY14" fmla="*/ 2493931 h 2717482"/>
              <a:gd name="connsiteX15" fmla="*/ 2357057 w 3616928"/>
              <a:gd name="connsiteY15" fmla="*/ 2493836 h 2717482"/>
              <a:gd name="connsiteX16" fmla="*/ 2031968 w 3616928"/>
              <a:gd name="connsiteY16" fmla="*/ 1620108 h 2717482"/>
              <a:gd name="connsiteX17" fmla="*/ 3118485 w 3616928"/>
              <a:gd name="connsiteY17" fmla="*/ 19336 h 2717482"/>
              <a:gd name="connsiteX18" fmla="*/ 3332703 w 3616928"/>
              <a:gd name="connsiteY18" fmla="*/ 71628 h 2717482"/>
              <a:gd name="connsiteX19" fmla="*/ 3332703 w 3616928"/>
              <a:gd name="connsiteY19" fmla="*/ 71628 h 2717482"/>
              <a:gd name="connsiteX20" fmla="*/ 3285744 w 3616928"/>
              <a:gd name="connsiteY20" fmla="*/ 305943 h 2717482"/>
              <a:gd name="connsiteX21" fmla="*/ 2742343 w 3616928"/>
              <a:gd name="connsiteY21" fmla="*/ 858584 h 2717482"/>
              <a:gd name="connsiteX22" fmla="*/ 2962370 w 3616928"/>
              <a:gd name="connsiteY22" fmla="*/ 1294448 h 2717482"/>
              <a:gd name="connsiteX23" fmla="*/ 2966657 w 3616928"/>
              <a:gd name="connsiteY23" fmla="*/ 1295020 h 2717482"/>
              <a:gd name="connsiteX24" fmla="*/ 3616928 w 3616928"/>
              <a:gd name="connsiteY24" fmla="*/ 2006251 h 2717482"/>
              <a:gd name="connsiteX25" fmla="*/ 3413760 w 3616928"/>
              <a:gd name="connsiteY25" fmla="*/ 2514220 h 2717482"/>
              <a:gd name="connsiteX26" fmla="*/ 2905792 w 3616928"/>
              <a:gd name="connsiteY26" fmla="*/ 2717388 h 2717482"/>
              <a:gd name="connsiteX27" fmla="*/ 2357152 w 3616928"/>
              <a:gd name="connsiteY27" fmla="*/ 2493836 h 2717482"/>
              <a:gd name="connsiteX28" fmla="*/ 2357152 w 3616928"/>
              <a:gd name="connsiteY28" fmla="*/ 2493836 h 2717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616928" h="2717482">
                <a:moveTo>
                  <a:pt x="325088" y="2493836"/>
                </a:moveTo>
                <a:cubicBezTo>
                  <a:pt x="121920" y="2270380"/>
                  <a:pt x="0" y="2026539"/>
                  <a:pt x="0" y="1620108"/>
                </a:cubicBezTo>
                <a:cubicBezTo>
                  <a:pt x="0" y="954025"/>
                  <a:pt x="445675" y="359188"/>
                  <a:pt x="1086517" y="19336"/>
                </a:cubicBezTo>
                <a:cubicBezTo>
                  <a:pt x="1160812" y="-20097"/>
                  <a:pt x="1252918" y="2477"/>
                  <a:pt x="1300734" y="71628"/>
                </a:cubicBezTo>
                <a:lnTo>
                  <a:pt x="1300734" y="71628"/>
                </a:lnTo>
                <a:cubicBezTo>
                  <a:pt x="1354550" y="149448"/>
                  <a:pt x="1333310" y="254699"/>
                  <a:pt x="1253776" y="305943"/>
                </a:cubicBezTo>
                <a:cubicBezTo>
                  <a:pt x="981075" y="481585"/>
                  <a:pt x="813911" y="674466"/>
                  <a:pt x="710375" y="858584"/>
                </a:cubicBezTo>
                <a:cubicBezTo>
                  <a:pt x="606838" y="1042702"/>
                  <a:pt x="723805" y="1266159"/>
                  <a:pt x="930497" y="1294448"/>
                </a:cubicBezTo>
                <a:cubicBezTo>
                  <a:pt x="931926" y="1294639"/>
                  <a:pt x="933355" y="1294829"/>
                  <a:pt x="934784" y="1295020"/>
                </a:cubicBezTo>
                <a:cubicBezTo>
                  <a:pt x="1300543" y="1335691"/>
                  <a:pt x="1585055" y="1620108"/>
                  <a:pt x="1585055" y="2006251"/>
                </a:cubicBezTo>
                <a:cubicBezTo>
                  <a:pt x="1585055" y="2186369"/>
                  <a:pt x="1506188" y="2366487"/>
                  <a:pt x="1387412" y="2507743"/>
                </a:cubicBezTo>
                <a:cubicBezTo>
                  <a:pt x="1383792" y="2512124"/>
                  <a:pt x="1379887" y="2516315"/>
                  <a:pt x="1375791" y="2520316"/>
                </a:cubicBezTo>
                <a:cubicBezTo>
                  <a:pt x="1235012" y="2658237"/>
                  <a:pt x="1074230" y="2717483"/>
                  <a:pt x="873919" y="2717483"/>
                </a:cubicBezTo>
                <a:cubicBezTo>
                  <a:pt x="650367" y="2717483"/>
                  <a:pt x="447199" y="2615851"/>
                  <a:pt x="325279" y="2493931"/>
                </a:cubicBezTo>
                <a:lnTo>
                  <a:pt x="325279" y="2493931"/>
                </a:lnTo>
                <a:close/>
                <a:moveTo>
                  <a:pt x="2357057" y="2493836"/>
                </a:moveTo>
                <a:cubicBezTo>
                  <a:pt x="2153888" y="2270284"/>
                  <a:pt x="2031968" y="2026444"/>
                  <a:pt x="2031968" y="1620108"/>
                </a:cubicBezTo>
                <a:cubicBezTo>
                  <a:pt x="2031968" y="954025"/>
                  <a:pt x="2477643" y="359188"/>
                  <a:pt x="3118485" y="19336"/>
                </a:cubicBezTo>
                <a:cubicBezTo>
                  <a:pt x="3192780" y="-20097"/>
                  <a:pt x="3284887" y="2477"/>
                  <a:pt x="3332703" y="71628"/>
                </a:cubicBezTo>
                <a:lnTo>
                  <a:pt x="3332703" y="71628"/>
                </a:lnTo>
                <a:cubicBezTo>
                  <a:pt x="3386519" y="149448"/>
                  <a:pt x="3365278" y="254699"/>
                  <a:pt x="3285744" y="305943"/>
                </a:cubicBezTo>
                <a:cubicBezTo>
                  <a:pt x="3013043" y="481585"/>
                  <a:pt x="2845880" y="674466"/>
                  <a:pt x="2742343" y="858584"/>
                </a:cubicBezTo>
                <a:cubicBezTo>
                  <a:pt x="2640140" y="1040416"/>
                  <a:pt x="2755773" y="1266159"/>
                  <a:pt x="2962370" y="1294448"/>
                </a:cubicBezTo>
                <a:cubicBezTo>
                  <a:pt x="2963799" y="1294639"/>
                  <a:pt x="2965228" y="1294829"/>
                  <a:pt x="2966657" y="1295020"/>
                </a:cubicBezTo>
                <a:cubicBezTo>
                  <a:pt x="3332416" y="1335691"/>
                  <a:pt x="3616928" y="1620108"/>
                  <a:pt x="3616928" y="2006251"/>
                </a:cubicBezTo>
                <a:cubicBezTo>
                  <a:pt x="3616928" y="2189131"/>
                  <a:pt x="3535680" y="2372011"/>
                  <a:pt x="3413760" y="2514220"/>
                </a:cubicBezTo>
                <a:cubicBezTo>
                  <a:pt x="3291840" y="2656428"/>
                  <a:pt x="3108960" y="2717388"/>
                  <a:pt x="2905792" y="2717388"/>
                </a:cubicBezTo>
                <a:cubicBezTo>
                  <a:pt x="2682240" y="2717388"/>
                  <a:pt x="2479072" y="2615756"/>
                  <a:pt x="2357152" y="2493836"/>
                </a:cubicBezTo>
                <a:lnTo>
                  <a:pt x="2357152" y="2493836"/>
                </a:lnTo>
                <a:close/>
              </a:path>
            </a:pathLst>
          </a:custGeom>
          <a:gradFill flip="none" rotWithShape="1">
            <a:gsLst>
              <a:gs pos="24000">
                <a:schemeClr val="tx2"/>
              </a:gs>
              <a:gs pos="100000">
                <a:schemeClr val="tx2">
                  <a:lumMod val="60000"/>
                  <a:lumOff val="40000"/>
                </a:schemeClr>
              </a:gs>
            </a:gsLst>
            <a:path path="circle">
              <a:fillToRect t="100000" r="100000"/>
            </a:path>
            <a:tileRect l="-100000" b="-100000"/>
          </a:gradFill>
          <a:ln w="3175">
            <a:solidFill>
              <a:schemeClr val="bg1"/>
            </a:solidFill>
            <a:headEnd type="none" w="med" len="med"/>
            <a:tailEnd type="none" w="med" len="med"/>
          </a:ln>
          <a:effectLst>
            <a:outerShdw blurRad="50800" dist="76200" dir="8100000" algn="tr" rotWithShape="0">
              <a:schemeClr val="tx2">
                <a:alpha val="2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indent="0" defTabSz="932472" fontAlgn="base">
              <a:spcBef>
                <a:spcPct val="0"/>
              </a:spcBef>
              <a:spcAft>
                <a:spcPct val="0"/>
              </a:spcAft>
              <a:buFont typeface="Arial" panose="020B0604020202020204" pitchFamily="34" charset="0"/>
              <a:buNone/>
            </a:pPr>
            <a:endParaRPr lang="en-US" sz="2000">
              <a:solidFill>
                <a:srgbClr val="FFFFFF"/>
              </a:solidFill>
              <a:cs typeface="Segoe UI" pitchFamily="34" charset="0"/>
            </a:endParaRPr>
          </a:p>
        </p:txBody>
      </p:sp>
      <p:sp>
        <p:nvSpPr>
          <p:cNvPr id="30" name="Picture Placeholder 58">
            <a:extLst>
              <a:ext uri="{FF2B5EF4-FFF2-40B4-BE49-F238E27FC236}">
                <a16:creationId xmlns:a16="http://schemas.microsoft.com/office/drawing/2014/main" id="{1E339855-0DB0-BCBE-30A5-B1E26386DFCD}"/>
              </a:ext>
            </a:extLst>
          </p:cNvPr>
          <p:cNvSpPr>
            <a:spLocks noGrp="1"/>
          </p:cNvSpPr>
          <p:nvPr>
            <p:ph type="pic" sz="quarter" idx="25"/>
          </p:nvPr>
        </p:nvSpPr>
        <p:spPr>
          <a:xfrm>
            <a:off x="2994653" y="2"/>
            <a:ext cx="9197347" cy="2538746"/>
          </a:xfrm>
          <a:prstGeom prst="rect">
            <a:avLst/>
          </a:prstGeom>
          <a:solidFill>
            <a:schemeClr val="bg1">
              <a:alpha val="40000"/>
            </a:schemeClr>
          </a:solidFill>
          <a:ln>
            <a:solidFill>
              <a:schemeClr val="bg1"/>
            </a:solidFill>
          </a:ln>
          <a:effectLst>
            <a:outerShdw blurRad="266700" sx="102000" sy="102000" algn="ctr" rotWithShape="0">
              <a:prstClr val="black">
                <a:alpha val="15000"/>
              </a:prstClr>
            </a:outerShdw>
          </a:effectLst>
        </p:spPr>
        <p:txBody>
          <a:bodyPr bIns="640080" anchor="ctr">
            <a:noAutofit/>
          </a:bodyPr>
          <a:lstStyle>
            <a:lvl1pPr marL="0" indent="0" algn="ctr">
              <a:buFont typeface="Arial" panose="020B0604020202020204" pitchFamily="34" charset="0"/>
              <a:buNone/>
              <a:defRPr sz="2000"/>
            </a:lvl1pPr>
          </a:lstStyle>
          <a:p>
            <a:endParaRPr lang="en-IN"/>
          </a:p>
        </p:txBody>
      </p:sp>
      <p:sp>
        <p:nvSpPr>
          <p:cNvPr id="16" name="Rectangle 15">
            <a:extLst>
              <a:ext uri="{FF2B5EF4-FFF2-40B4-BE49-F238E27FC236}">
                <a16:creationId xmlns:a16="http://schemas.microsoft.com/office/drawing/2014/main" id="{33F6DA76-488A-41D4-9F00-067E99B9A922}"/>
              </a:ext>
            </a:extLst>
          </p:cNvPr>
          <p:cNvSpPr/>
          <p:nvPr userDrawn="1"/>
        </p:nvSpPr>
        <p:spPr bwMode="auto">
          <a:xfrm>
            <a:off x="-1" y="0"/>
            <a:ext cx="2994654" cy="6858000"/>
          </a:xfrm>
          <a:prstGeom prst="rect">
            <a:avLst/>
          </a:prstGeom>
          <a:solidFill>
            <a:schemeClr val="bg1"/>
          </a:solidFill>
          <a:ln>
            <a:noFill/>
          </a:ln>
          <a:effectLst>
            <a:outerShdw blurRad="4445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tIns="640080" rtlCol="0" anchor="ctr">
            <a:noAutofit/>
          </a:bodyPr>
          <a:lstStyle/>
          <a:p>
            <a:pPr marL="0" lvl="0" indent="0" algn="ctr">
              <a:buFont typeface="Arial" panose="020B0604020202020204" pitchFamily="34" charset="0"/>
              <a:buNone/>
            </a:pPr>
            <a:endParaRPr lang="en-IN" sz="1600" err="1">
              <a:solidFill>
                <a:schemeClr val="tx1"/>
              </a:solidFill>
            </a:endParaRPr>
          </a:p>
        </p:txBody>
      </p:sp>
      <p:sp>
        <p:nvSpPr>
          <p:cNvPr id="19" name="Title 33">
            <a:extLst>
              <a:ext uri="{FF2B5EF4-FFF2-40B4-BE49-F238E27FC236}">
                <a16:creationId xmlns:a16="http://schemas.microsoft.com/office/drawing/2014/main" id="{F89D72CF-7A31-D125-DB5B-833146136650}"/>
              </a:ext>
            </a:extLst>
          </p:cNvPr>
          <p:cNvSpPr txBox="1">
            <a:spLocks/>
          </p:cNvSpPr>
          <p:nvPr userDrawn="1"/>
        </p:nvSpPr>
        <p:spPr>
          <a:xfrm>
            <a:off x="292100" y="585788"/>
            <a:ext cx="1437389" cy="438552"/>
          </a:xfrm>
          <a:prstGeom prst="rect">
            <a:avLst/>
          </a:prstGeom>
          <a:solidFill>
            <a:schemeClr val="bg1"/>
          </a:solidFill>
          <a:ln>
            <a:solidFill>
              <a:schemeClr val="bg1"/>
            </a:solidFill>
            <a:headEnd type="none" w="med" len="med"/>
            <a:tailEnd type="none" w="med" len="med"/>
          </a:ln>
          <a:effectLst>
            <a:outerShdw blurRad="444500" dir="6600000" sx="90000" sy="90000" algn="t"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defPPr>
              <a:defRPr lang="en-US"/>
            </a:defPPr>
            <a:lvl1pPr>
              <a:spcAft>
                <a:spcPts val="600"/>
              </a:spcAft>
              <a:defRPr sz="2400">
                <a:solidFill>
                  <a:schemeClr val="tx2"/>
                </a:solidFill>
                <a:latin typeface="+mj-lt"/>
                <a:ea typeface="Segoe UI Black" panose="020B0A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indent="0" algn="ctr">
              <a:buFont typeface="Arial" panose="020B0604020202020204" pitchFamily="34" charset="0"/>
              <a:buNone/>
            </a:pPr>
            <a:endParaRPr lang="en-US" sz="2000">
              <a:solidFill>
                <a:schemeClr val="tx1"/>
              </a:solidFill>
            </a:endParaRPr>
          </a:p>
        </p:txBody>
      </p:sp>
      <p:sp>
        <p:nvSpPr>
          <p:cNvPr id="20" name="Freeform: Shape 19">
            <a:extLst>
              <a:ext uri="{FF2B5EF4-FFF2-40B4-BE49-F238E27FC236}">
                <a16:creationId xmlns:a16="http://schemas.microsoft.com/office/drawing/2014/main" id="{38DD06AD-7D76-9067-276E-0F17E128B877}"/>
              </a:ext>
            </a:extLst>
          </p:cNvPr>
          <p:cNvSpPr/>
          <p:nvPr userDrawn="1"/>
        </p:nvSpPr>
        <p:spPr>
          <a:xfrm flipH="1">
            <a:off x="0" y="5513380"/>
            <a:ext cx="2994654" cy="1344622"/>
          </a:xfrm>
          <a:custGeom>
            <a:avLst/>
            <a:gdLst>
              <a:gd name="connsiteX0" fmla="*/ 1472469 w 2994654"/>
              <a:gd name="connsiteY0" fmla="*/ 828 h 1344622"/>
              <a:gd name="connsiteX1" fmla="*/ 306791 w 2994654"/>
              <a:gd name="connsiteY1" fmla="*/ 117459 h 1344622"/>
              <a:gd name="connsiteX2" fmla="*/ 0 w 2994654"/>
              <a:gd name="connsiteY2" fmla="*/ 174536 h 1344622"/>
              <a:gd name="connsiteX3" fmla="*/ 0 w 2994654"/>
              <a:gd name="connsiteY3" fmla="*/ 1344622 h 1344622"/>
              <a:gd name="connsiteX4" fmla="*/ 2994654 w 2994654"/>
              <a:gd name="connsiteY4" fmla="*/ 1344622 h 1344622"/>
              <a:gd name="connsiteX5" fmla="*/ 2994654 w 2994654"/>
              <a:gd name="connsiteY5" fmla="*/ 204851 h 1344622"/>
              <a:gd name="connsiteX6" fmla="*/ 2831572 w 2994654"/>
              <a:gd name="connsiteY6" fmla="*/ 158542 h 1344622"/>
              <a:gd name="connsiteX7" fmla="*/ 2249587 w 2994654"/>
              <a:gd name="connsiteY7" fmla="*/ 43171 h 1344622"/>
              <a:gd name="connsiteX8" fmla="*/ 1472469 w 2994654"/>
              <a:gd name="connsiteY8" fmla="*/ 828 h 1344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94654" h="1344622">
                <a:moveTo>
                  <a:pt x="1472469" y="828"/>
                </a:moveTo>
                <a:cubicBezTo>
                  <a:pt x="1083910" y="7332"/>
                  <a:pt x="695350" y="51694"/>
                  <a:pt x="306791" y="117459"/>
                </a:cubicBezTo>
                <a:lnTo>
                  <a:pt x="0" y="174536"/>
                </a:lnTo>
                <a:lnTo>
                  <a:pt x="0" y="1344622"/>
                </a:lnTo>
                <a:lnTo>
                  <a:pt x="2994654" y="1344622"/>
                </a:lnTo>
                <a:lnTo>
                  <a:pt x="2994654" y="204851"/>
                </a:lnTo>
                <a:lnTo>
                  <a:pt x="2831572" y="158542"/>
                </a:lnTo>
                <a:cubicBezTo>
                  <a:pt x="2638147" y="108889"/>
                  <a:pt x="2443867" y="69810"/>
                  <a:pt x="2249587" y="43171"/>
                </a:cubicBezTo>
                <a:cubicBezTo>
                  <a:pt x="1990547" y="8981"/>
                  <a:pt x="1731508" y="-3508"/>
                  <a:pt x="1472469" y="828"/>
                </a:cubicBezTo>
                <a:close/>
              </a:path>
            </a:pathLst>
          </a:custGeom>
          <a:solidFill>
            <a:schemeClr val="bg1"/>
          </a:solidFill>
          <a:ln w="8467" cap="flat">
            <a:noFill/>
            <a:prstDash val="solid"/>
            <a:miter/>
          </a:ln>
          <a:effectLst>
            <a:outerShdw blurRad="317500" dist="254000" dir="18900000" sx="95000" sy="95000" algn="bl" rotWithShape="0">
              <a:prstClr val="black">
                <a:alpha val="5000"/>
              </a:prstClr>
            </a:outerShdw>
          </a:effectLst>
        </p:spPr>
        <p:txBody>
          <a:bodyPr wrap="square" rtlCol="0" anchor="ctr">
            <a:noAutofit/>
          </a:bodyPr>
          <a:lstStyle/>
          <a:p>
            <a:pPr marL="0" indent="0">
              <a:buFont typeface="Arial" panose="020B0604020202020204" pitchFamily="34" charset="0"/>
              <a:buNone/>
            </a:pPr>
            <a:endParaRPr lang="en-US"/>
          </a:p>
        </p:txBody>
      </p:sp>
      <p:pic>
        <p:nvPicPr>
          <p:cNvPr id="21" name="Graphic 20">
            <a:extLst>
              <a:ext uri="{FF2B5EF4-FFF2-40B4-BE49-F238E27FC236}">
                <a16:creationId xmlns:a16="http://schemas.microsoft.com/office/drawing/2014/main" id="{649BEB6C-392D-2446-EF6C-749B11626C3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27695" y="6191792"/>
            <a:ext cx="1554480" cy="333103"/>
          </a:xfrm>
          <a:prstGeom prst="rect">
            <a:avLst/>
          </a:prstGeom>
        </p:spPr>
      </p:pic>
      <p:sp>
        <p:nvSpPr>
          <p:cNvPr id="24" name="Text Placeholder 35">
            <a:extLst>
              <a:ext uri="{FF2B5EF4-FFF2-40B4-BE49-F238E27FC236}">
                <a16:creationId xmlns:a16="http://schemas.microsoft.com/office/drawing/2014/main" id="{1BB974A8-A836-A5B7-AA47-C86F9115B067}"/>
              </a:ext>
            </a:extLst>
          </p:cNvPr>
          <p:cNvSpPr>
            <a:spLocks noGrp="1"/>
          </p:cNvSpPr>
          <p:nvPr>
            <p:ph type="body" sz="quarter" idx="21" hasCustomPrompt="1"/>
          </p:nvPr>
        </p:nvSpPr>
        <p:spPr>
          <a:xfrm>
            <a:off x="403859" y="1709268"/>
            <a:ext cx="2125981" cy="307775"/>
          </a:xfrm>
          <a:noFill/>
        </p:spPr>
        <p:txBody>
          <a:bodyPr vert="horz" wrap="square" lIns="0" tIns="0" rIns="0" bIns="0" rtlCol="0" anchor="t">
            <a:noAutofit/>
          </a:bodyPr>
          <a:lstStyle>
            <a:lvl1pPr marL="0" indent="0">
              <a:buNone/>
              <a:defRPr kumimoji="0" lang="en-US" sz="2000" b="0" i="0" u="none" strike="noStrike" cap="none" normalizeH="0" dirty="0" smtClean="0">
                <a:ln>
                  <a:noFill/>
                </a:ln>
                <a:gradFill>
                  <a:gsLst>
                    <a:gs pos="100000">
                      <a:schemeClr val="tx2">
                        <a:lumMod val="60000"/>
                        <a:lumOff val="40000"/>
                      </a:schemeClr>
                    </a:gs>
                    <a:gs pos="0">
                      <a:schemeClr val="tx2"/>
                    </a:gs>
                  </a:gsLst>
                  <a:lin ang="0" scaled="0"/>
                </a:gradFill>
                <a:effectLst/>
                <a:uLnTx/>
                <a:uFillTx/>
                <a:latin typeface="+mj-lt"/>
                <a:ea typeface="Segoe UI" pitchFamily="34" charset="0"/>
              </a:defRPr>
            </a:lvl1pPr>
          </a:lstStyle>
          <a:p>
            <a:pPr marL="228600" lvl="0" indent="-228600" defTabSz="932472" fontAlgn="base">
              <a:spcBef>
                <a:spcPct val="0"/>
              </a:spcBef>
              <a:spcAft>
                <a:spcPct val="0"/>
              </a:spcAft>
              <a:buSzTx/>
            </a:pPr>
            <a:r>
              <a:rPr lang="en-US" dirty="0"/>
              <a:t>Customer Story</a:t>
            </a:r>
          </a:p>
        </p:txBody>
      </p:sp>
      <p:sp>
        <p:nvSpPr>
          <p:cNvPr id="23" name="Text Placeholder 35">
            <a:extLst>
              <a:ext uri="{FF2B5EF4-FFF2-40B4-BE49-F238E27FC236}">
                <a16:creationId xmlns:a16="http://schemas.microsoft.com/office/drawing/2014/main" id="{CB435F08-83C4-6039-9412-D302CC3999B4}"/>
              </a:ext>
            </a:extLst>
          </p:cNvPr>
          <p:cNvSpPr>
            <a:spLocks noGrp="1"/>
          </p:cNvSpPr>
          <p:nvPr>
            <p:ph type="body" sz="quarter" idx="17" hasCustomPrompt="1"/>
          </p:nvPr>
        </p:nvSpPr>
        <p:spPr>
          <a:xfrm>
            <a:off x="292100" y="585789"/>
            <a:ext cx="1437389" cy="438552"/>
          </a:xfrm>
          <a:noFill/>
        </p:spPr>
        <p:txBody>
          <a:bodyPr wrap="square" lIns="0" tIns="0" rIns="0" bIns="0" anchor="ctr">
            <a:noAutofit/>
          </a:bodyPr>
          <a:lstStyle>
            <a:lvl1pPr marL="0" indent="0" algn="ctr">
              <a:spcBef>
                <a:spcPts val="200"/>
              </a:spcBef>
              <a:spcAft>
                <a:spcPts val="200"/>
              </a:spcAft>
              <a:buFont typeface="Arial" panose="020B0604020202020204" pitchFamily="34" charset="0"/>
              <a:buNone/>
              <a:defRPr kumimoji="0" lang="en-US" sz="2000" b="0" i="0" u="none" strike="noStrike" cap="none" spc="300" normalizeH="0" dirty="0" smtClean="0">
                <a:ln>
                  <a:noFill/>
                </a:ln>
                <a:effectLst/>
                <a:uLnTx/>
                <a:uFillTx/>
                <a:latin typeface="+mj-lt"/>
                <a:ea typeface="Segoe UI" pitchFamily="34" charset="0"/>
              </a:defRPr>
            </a:lvl1pPr>
          </a:lstStyle>
          <a:p>
            <a:pPr marL="228600" lvl="0" indent="-228600" defTabSz="932472" fontAlgn="base">
              <a:spcBef>
                <a:spcPct val="0"/>
              </a:spcBef>
              <a:spcAft>
                <a:spcPct val="0"/>
              </a:spcAft>
              <a:buSzTx/>
            </a:pPr>
            <a:r>
              <a:rPr lang="en-US" dirty="0"/>
              <a:t>LOGO</a:t>
            </a:r>
          </a:p>
        </p:txBody>
      </p:sp>
      <p:sp>
        <p:nvSpPr>
          <p:cNvPr id="25" name="Text Placeholder 35">
            <a:extLst>
              <a:ext uri="{FF2B5EF4-FFF2-40B4-BE49-F238E27FC236}">
                <a16:creationId xmlns:a16="http://schemas.microsoft.com/office/drawing/2014/main" id="{A7B2012D-4EB9-EABC-528F-B87B4CFB4457}"/>
              </a:ext>
            </a:extLst>
          </p:cNvPr>
          <p:cNvSpPr>
            <a:spLocks noGrp="1"/>
          </p:cNvSpPr>
          <p:nvPr>
            <p:ph type="body" sz="quarter" idx="26" hasCustomPrompt="1"/>
          </p:nvPr>
        </p:nvSpPr>
        <p:spPr>
          <a:xfrm>
            <a:off x="3268757" y="3008649"/>
            <a:ext cx="8524504" cy="493577"/>
          </a:xfrm>
          <a:noFill/>
        </p:spPr>
        <p:txBody>
          <a:bodyPr wrap="square" lIns="0" tIns="0" rIns="0" bIns="0" anchor="t">
            <a:noAutofit/>
          </a:bodyPr>
          <a:lstStyle>
            <a:lvl1pPr marL="0" indent="0" algn="l">
              <a:spcBef>
                <a:spcPts val="200"/>
              </a:spcBef>
              <a:spcAft>
                <a:spcPts val="200"/>
              </a:spcAft>
              <a:buFont typeface="Arial" panose="020B0604020202020204" pitchFamily="34" charset="0"/>
              <a:buNone/>
              <a:defRPr kumimoji="0" lang="en-US" sz="1400" b="0" i="0" u="none" strike="noStrike" cap="none" normalizeH="0" dirty="0" smtClean="0">
                <a:ln>
                  <a:noFill/>
                </a:ln>
                <a:effectLst/>
                <a:uLnTx/>
                <a:uFillTx/>
                <a:ea typeface="Segoe UI" pitchFamily="34" charset="0"/>
              </a:defRPr>
            </a:lvl1pPr>
          </a:lstStyle>
          <a:p>
            <a:pPr marL="228600" lvl="0" indent="-228600" defTabSz="932472" fontAlgn="base">
              <a:spcBef>
                <a:spcPct val="0"/>
              </a:spcBef>
              <a:spcAft>
                <a:spcPct val="0"/>
              </a:spcAft>
              <a:buSzTx/>
            </a:pPr>
            <a:r>
              <a:rPr lang="en-US"/>
              <a:t>Click to add text</a:t>
            </a:r>
          </a:p>
        </p:txBody>
      </p:sp>
      <p:sp>
        <p:nvSpPr>
          <p:cNvPr id="26" name="Text Placeholder 35">
            <a:extLst>
              <a:ext uri="{FF2B5EF4-FFF2-40B4-BE49-F238E27FC236}">
                <a16:creationId xmlns:a16="http://schemas.microsoft.com/office/drawing/2014/main" id="{81FC70E6-DB43-AF79-348B-F75BBD482630}"/>
              </a:ext>
            </a:extLst>
          </p:cNvPr>
          <p:cNvSpPr>
            <a:spLocks noGrp="1"/>
          </p:cNvSpPr>
          <p:nvPr>
            <p:ph type="body" sz="quarter" idx="27" hasCustomPrompt="1"/>
          </p:nvPr>
        </p:nvSpPr>
        <p:spPr>
          <a:xfrm>
            <a:off x="3268757" y="3710940"/>
            <a:ext cx="8524504" cy="184393"/>
          </a:xfrm>
          <a:noFill/>
        </p:spPr>
        <p:txBody>
          <a:bodyPr wrap="square" lIns="0" tIns="0" rIns="0" bIns="0" anchor="t">
            <a:noAutofit/>
          </a:bodyPr>
          <a:lstStyle>
            <a:lvl1pPr marL="0" indent="0" algn="l">
              <a:spcBef>
                <a:spcPts val="200"/>
              </a:spcBef>
              <a:spcAft>
                <a:spcPts val="200"/>
              </a:spcAft>
              <a:buFont typeface="Arial" panose="020B0604020202020204" pitchFamily="34" charset="0"/>
              <a:buNone/>
              <a:defRPr kumimoji="0" lang="en-US" sz="1100" b="0" i="0" u="none" strike="noStrike" cap="none" normalizeH="0" dirty="0" smtClean="0">
                <a:ln>
                  <a:noFill/>
                </a:ln>
                <a:effectLst/>
                <a:uLnTx/>
                <a:uFillTx/>
                <a:ea typeface="Segoe UI" pitchFamily="34" charset="0"/>
              </a:defRPr>
            </a:lvl1pPr>
          </a:lstStyle>
          <a:p>
            <a:pPr marL="228600" lvl="0" indent="-228600" defTabSz="932472" fontAlgn="base">
              <a:spcBef>
                <a:spcPct val="0"/>
              </a:spcBef>
              <a:spcAft>
                <a:spcPct val="0"/>
              </a:spcAft>
              <a:buSzTx/>
            </a:pPr>
            <a:r>
              <a:rPr lang="en-US"/>
              <a:t>- Name, Role, Department</a:t>
            </a:r>
          </a:p>
        </p:txBody>
      </p:sp>
      <p:sp>
        <p:nvSpPr>
          <p:cNvPr id="27" name="Text Placeholder 35">
            <a:extLst>
              <a:ext uri="{FF2B5EF4-FFF2-40B4-BE49-F238E27FC236}">
                <a16:creationId xmlns:a16="http://schemas.microsoft.com/office/drawing/2014/main" id="{65BC0285-0DE3-2D98-1A3F-FC79103F6EDC}"/>
              </a:ext>
            </a:extLst>
          </p:cNvPr>
          <p:cNvSpPr>
            <a:spLocks noGrp="1"/>
          </p:cNvSpPr>
          <p:nvPr>
            <p:ph type="body" sz="quarter" idx="28" hasCustomPrompt="1"/>
          </p:nvPr>
        </p:nvSpPr>
        <p:spPr>
          <a:xfrm>
            <a:off x="3268756" y="4618652"/>
            <a:ext cx="2721411" cy="1650386"/>
          </a:xfrm>
          <a:noFill/>
        </p:spPr>
        <p:txBody>
          <a:bodyPr wrap="square" lIns="0" tIns="0" rIns="0" bIns="0" anchor="t">
            <a:noAutofit/>
          </a:bodyPr>
          <a:lstStyle>
            <a:lvl1pPr marL="0" indent="0" algn="l">
              <a:spcBef>
                <a:spcPts val="200"/>
              </a:spcBef>
              <a:spcAft>
                <a:spcPts val="200"/>
              </a:spcAft>
              <a:buFont typeface="Arial" panose="020B0604020202020204" pitchFamily="34" charset="0"/>
              <a:buNone/>
              <a:defRPr kumimoji="0" lang="en-US" sz="1200" b="0" i="0" u="none" strike="noStrike" cap="none" normalizeH="0" dirty="0" smtClean="0">
                <a:ln>
                  <a:noFill/>
                </a:ln>
                <a:effectLst/>
                <a:uLnTx/>
                <a:uFillTx/>
                <a:ea typeface="Segoe UI" pitchFamily="34" charset="0"/>
              </a:defRPr>
            </a:lvl1pPr>
          </a:lstStyle>
          <a:p>
            <a:pPr marL="228600" lvl="0" indent="-228600" defTabSz="932472" fontAlgn="base">
              <a:spcBef>
                <a:spcPct val="0"/>
              </a:spcBef>
              <a:spcAft>
                <a:spcPct val="0"/>
              </a:spcAft>
              <a:buSzTx/>
            </a:pPr>
            <a:r>
              <a:rPr lang="en-US"/>
              <a:t>Click to add text</a:t>
            </a:r>
          </a:p>
        </p:txBody>
      </p:sp>
      <p:sp>
        <p:nvSpPr>
          <p:cNvPr id="28" name="Text Placeholder 35">
            <a:extLst>
              <a:ext uri="{FF2B5EF4-FFF2-40B4-BE49-F238E27FC236}">
                <a16:creationId xmlns:a16="http://schemas.microsoft.com/office/drawing/2014/main" id="{0E93D11B-CFFD-6B8F-3513-58E06080C0B7}"/>
              </a:ext>
            </a:extLst>
          </p:cNvPr>
          <p:cNvSpPr>
            <a:spLocks noGrp="1"/>
          </p:cNvSpPr>
          <p:nvPr>
            <p:ph type="body" sz="quarter" idx="29" hasCustomPrompt="1"/>
          </p:nvPr>
        </p:nvSpPr>
        <p:spPr>
          <a:xfrm>
            <a:off x="6222825" y="4618652"/>
            <a:ext cx="2721407" cy="1650386"/>
          </a:xfrm>
          <a:noFill/>
        </p:spPr>
        <p:txBody>
          <a:bodyPr wrap="square" lIns="0" tIns="0" rIns="0" bIns="0" anchor="t">
            <a:noAutofit/>
          </a:bodyPr>
          <a:lstStyle>
            <a:lvl1pPr marL="0" indent="0" algn="l">
              <a:spcBef>
                <a:spcPts val="200"/>
              </a:spcBef>
              <a:spcAft>
                <a:spcPts val="200"/>
              </a:spcAft>
              <a:buFont typeface="Arial" panose="020B0604020202020204" pitchFamily="34" charset="0"/>
              <a:buNone/>
              <a:defRPr kumimoji="0" lang="en-US" sz="1200" b="0" i="0" u="none" strike="noStrike" cap="none" normalizeH="0" dirty="0" smtClean="0">
                <a:ln>
                  <a:noFill/>
                </a:ln>
                <a:effectLst/>
                <a:uLnTx/>
                <a:uFillTx/>
                <a:ea typeface="Segoe UI" pitchFamily="34" charset="0"/>
              </a:defRPr>
            </a:lvl1pPr>
          </a:lstStyle>
          <a:p>
            <a:pPr marL="228600" lvl="0" indent="-228600" defTabSz="932472" fontAlgn="base">
              <a:spcBef>
                <a:spcPct val="0"/>
              </a:spcBef>
              <a:spcAft>
                <a:spcPct val="0"/>
              </a:spcAft>
              <a:buSzTx/>
            </a:pPr>
            <a:r>
              <a:rPr lang="en-US"/>
              <a:t>Click to add text</a:t>
            </a:r>
          </a:p>
        </p:txBody>
      </p:sp>
      <p:sp>
        <p:nvSpPr>
          <p:cNvPr id="29" name="Text Placeholder 35">
            <a:extLst>
              <a:ext uri="{FF2B5EF4-FFF2-40B4-BE49-F238E27FC236}">
                <a16:creationId xmlns:a16="http://schemas.microsoft.com/office/drawing/2014/main" id="{6960B92C-ECCB-92B3-5D62-AF11A8BEEA4C}"/>
              </a:ext>
            </a:extLst>
          </p:cNvPr>
          <p:cNvSpPr>
            <a:spLocks noGrp="1"/>
          </p:cNvSpPr>
          <p:nvPr>
            <p:ph type="body" sz="quarter" idx="30" hasCustomPrompt="1"/>
          </p:nvPr>
        </p:nvSpPr>
        <p:spPr>
          <a:xfrm>
            <a:off x="9176892" y="4618652"/>
            <a:ext cx="2721415" cy="1650386"/>
          </a:xfrm>
          <a:noFill/>
        </p:spPr>
        <p:txBody>
          <a:bodyPr wrap="square" lIns="0" tIns="0" rIns="0" bIns="0" anchor="t">
            <a:noAutofit/>
          </a:bodyPr>
          <a:lstStyle>
            <a:lvl1pPr marL="0" indent="0" algn="l">
              <a:spcBef>
                <a:spcPts val="200"/>
              </a:spcBef>
              <a:spcAft>
                <a:spcPts val="200"/>
              </a:spcAft>
              <a:buFont typeface="Arial" panose="020B0604020202020204" pitchFamily="34" charset="0"/>
              <a:buNone/>
              <a:defRPr kumimoji="0" lang="en-US" sz="1200" b="0" i="0" u="none" strike="noStrike" cap="none" normalizeH="0" dirty="0" smtClean="0">
                <a:ln>
                  <a:noFill/>
                </a:ln>
                <a:effectLst/>
                <a:uLnTx/>
                <a:uFillTx/>
                <a:ea typeface="Segoe UI" pitchFamily="34" charset="0"/>
              </a:defRPr>
            </a:lvl1pPr>
          </a:lstStyle>
          <a:p>
            <a:pPr marL="228600" lvl="0" indent="-228600" defTabSz="932472" fontAlgn="base">
              <a:spcBef>
                <a:spcPct val="0"/>
              </a:spcBef>
              <a:spcAft>
                <a:spcPct val="0"/>
              </a:spcAft>
              <a:buSzTx/>
            </a:pPr>
            <a:r>
              <a:rPr lang="en-US"/>
              <a:t>Click to add text</a:t>
            </a:r>
          </a:p>
        </p:txBody>
      </p:sp>
    </p:spTree>
    <p:extLst>
      <p:ext uri="{BB962C8B-B14F-4D97-AF65-F5344CB8AC3E}">
        <p14:creationId xmlns:p14="http://schemas.microsoft.com/office/powerpoint/2010/main" val="4094737207"/>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4657884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144">
          <p15:clr>
            <a:srgbClr val="A4A3A4"/>
          </p15:clr>
        </p15:guide>
        <p15:guide id="32" pos="3348">
          <p15:clr>
            <a:srgbClr val="A4A3A4"/>
          </p15:clr>
        </p15:guide>
        <p15:guide id="33" pos="3754">
          <p15:clr>
            <a:srgbClr val="A4A3A4"/>
          </p15:clr>
        </p15:guide>
        <p15:guide id="34" pos="3931">
          <p15:clr>
            <a:srgbClr val="A4A3A4"/>
          </p15:clr>
        </p15:guide>
        <p15:guide id="35" pos="4342">
          <p15:clr>
            <a:srgbClr val="A4A3A4"/>
          </p15:clr>
        </p15:guide>
        <p15:guide id="36" pos="4531">
          <p15:clr>
            <a:srgbClr val="A4A3A4"/>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5_Custom Layout">
    <p:spTree>
      <p:nvGrpSpPr>
        <p:cNvPr id="1" name=""/>
        <p:cNvGrpSpPr/>
        <p:nvPr/>
      </p:nvGrpSpPr>
      <p:grpSpPr>
        <a:xfrm>
          <a:off x="0" y="0"/>
          <a:ext cx="0" cy="0"/>
          <a:chOff x="0" y="0"/>
          <a:chExt cx="0" cy="0"/>
        </a:xfrm>
      </p:grpSpPr>
      <p:pic>
        <p:nvPicPr>
          <p:cNvPr id="3" name="Picture 2" descr="A picture containing white, design, black and white, art&#10;&#10;Description automatically generated">
            <a:extLst>
              <a:ext uri="{FF2B5EF4-FFF2-40B4-BE49-F238E27FC236}">
                <a16:creationId xmlns:a16="http://schemas.microsoft.com/office/drawing/2014/main" id="{E780EBB2-8CA1-DA40-F19C-8ADE243ECAD6}"/>
              </a:ext>
            </a:extLst>
          </p:cNvPr>
          <p:cNvPicPr>
            <a:picLocks noChangeAspect="1"/>
          </p:cNvPicPr>
          <p:nvPr userDrawn="1"/>
        </p:nvPicPr>
        <p:blipFill>
          <a:blip r:embed="rId2" cstate="print">
            <a:alphaModFix amt="50000"/>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4" name="Picture 3">
            <a:extLst>
              <a:ext uri="{FF2B5EF4-FFF2-40B4-BE49-F238E27FC236}">
                <a16:creationId xmlns:a16="http://schemas.microsoft.com/office/drawing/2014/main" id="{B91713A6-4CFD-7852-D53E-D2F7EFA96CEB}"/>
              </a:ext>
            </a:extLst>
          </p:cNvPr>
          <p:cNvPicPr>
            <a:picLocks noChangeAspect="1"/>
          </p:cNvPicPr>
          <p:nvPr userDrawn="1"/>
        </p:nvPicPr>
        <p:blipFill rotWithShape="1">
          <a:blip r:embed="rId3"/>
          <a:srcRect t="66895" b="174"/>
          <a:stretch/>
        </p:blipFill>
        <p:spPr>
          <a:xfrm>
            <a:off x="0" y="3380843"/>
            <a:ext cx="12193057" cy="3504589"/>
          </a:xfrm>
          <a:prstGeom prst="rect">
            <a:avLst/>
          </a:prstGeom>
        </p:spPr>
      </p:pic>
      <p:sp>
        <p:nvSpPr>
          <p:cNvPr id="5" name="Rectangle 4">
            <a:extLst>
              <a:ext uri="{FF2B5EF4-FFF2-40B4-BE49-F238E27FC236}">
                <a16:creationId xmlns:a16="http://schemas.microsoft.com/office/drawing/2014/main" id="{DDF0C499-A5E0-0389-D65C-41EB65E93905}"/>
              </a:ext>
            </a:extLst>
          </p:cNvPr>
          <p:cNvSpPr/>
          <p:nvPr userDrawn="1"/>
        </p:nvSpPr>
        <p:spPr bwMode="auto">
          <a:xfrm>
            <a:off x="0" y="3380845"/>
            <a:ext cx="12204700" cy="96310"/>
          </a:xfrm>
          <a:prstGeom prst="rect">
            <a:avLst/>
          </a:prstGeom>
          <a:gradFill>
            <a:gsLst>
              <a:gs pos="55000">
                <a:schemeClr val="accent3"/>
              </a:gs>
              <a:gs pos="100000">
                <a:schemeClr val="accent6">
                  <a:lumMod val="50000"/>
                </a:schemeClr>
              </a:gs>
              <a:gs pos="0">
                <a:schemeClr val="accent1"/>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lvl="0" indent="0" defTabSz="932472" fontAlgn="base">
              <a:spcBef>
                <a:spcPct val="0"/>
              </a:spcBef>
              <a:spcAft>
                <a:spcPct val="0"/>
              </a:spcAft>
              <a:buFont typeface="Arial" panose="020B0604020202020204" pitchFamily="34" charset="0"/>
              <a:buNone/>
            </a:pPr>
            <a:endParaRPr lang="en-US" sz="2000" err="1">
              <a:solidFill>
                <a:srgbClr val="FFFFFF"/>
              </a:solidFill>
              <a:ea typeface="Segoe UI" pitchFamily="34" charset="0"/>
              <a:cs typeface="Segoe UI" pitchFamily="34" charset="0"/>
            </a:endParaRPr>
          </a:p>
        </p:txBody>
      </p:sp>
      <p:sp>
        <p:nvSpPr>
          <p:cNvPr id="6" name="Oval 5">
            <a:extLst>
              <a:ext uri="{FF2B5EF4-FFF2-40B4-BE49-F238E27FC236}">
                <a16:creationId xmlns:a16="http://schemas.microsoft.com/office/drawing/2014/main" id="{98D39D3D-109D-B0CA-79A5-47CBF4D8F892}"/>
              </a:ext>
            </a:extLst>
          </p:cNvPr>
          <p:cNvSpPr/>
          <p:nvPr userDrawn="1"/>
        </p:nvSpPr>
        <p:spPr bwMode="auto">
          <a:xfrm>
            <a:off x="428582" y="2130382"/>
            <a:ext cx="2624668" cy="2624668"/>
          </a:xfrm>
          <a:prstGeom prst="ellipse">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indent="0" algn="l" defTabSz="932472" fontAlgn="base">
              <a:spcBef>
                <a:spcPct val="0"/>
              </a:spcBef>
              <a:spcAft>
                <a:spcPct val="0"/>
              </a:spcAft>
              <a:buFont typeface="Arial" panose="020B0604020202020204" pitchFamily="34" charset="0"/>
              <a:buNone/>
            </a:pPr>
            <a:endParaRPr lang="en-US" sz="2000" err="1">
              <a:solidFill>
                <a:srgbClr val="FFFFFF"/>
              </a:solidFill>
              <a:ea typeface="Segoe UI" pitchFamily="34" charset="0"/>
              <a:cs typeface="Segoe UI" pitchFamily="34" charset="0"/>
            </a:endParaRPr>
          </a:p>
        </p:txBody>
      </p:sp>
      <p:sp>
        <p:nvSpPr>
          <p:cNvPr id="7" name="Oval 6">
            <a:extLst>
              <a:ext uri="{FF2B5EF4-FFF2-40B4-BE49-F238E27FC236}">
                <a16:creationId xmlns:a16="http://schemas.microsoft.com/office/drawing/2014/main" id="{1650D25D-8D3A-3F76-BB1A-E01457CADFB3}"/>
              </a:ext>
            </a:extLst>
          </p:cNvPr>
          <p:cNvSpPr/>
          <p:nvPr userDrawn="1"/>
        </p:nvSpPr>
        <p:spPr bwMode="auto">
          <a:xfrm>
            <a:off x="3331632" y="2130382"/>
            <a:ext cx="2624668" cy="2624668"/>
          </a:xfrm>
          <a:prstGeom prst="ellipse">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indent="0" algn="l" defTabSz="932472" fontAlgn="base">
              <a:spcBef>
                <a:spcPct val="0"/>
              </a:spcBef>
              <a:spcAft>
                <a:spcPct val="0"/>
              </a:spcAft>
              <a:buFont typeface="Arial" panose="020B0604020202020204" pitchFamily="34" charset="0"/>
              <a:buNone/>
            </a:pPr>
            <a:endParaRPr lang="en-US" sz="2000" err="1">
              <a:solidFill>
                <a:srgbClr val="FFFFFF"/>
              </a:solidFill>
              <a:ea typeface="Segoe UI" pitchFamily="34" charset="0"/>
              <a:cs typeface="Segoe UI" pitchFamily="34" charset="0"/>
            </a:endParaRPr>
          </a:p>
        </p:txBody>
      </p:sp>
      <p:sp>
        <p:nvSpPr>
          <p:cNvPr id="8" name="Oval 7">
            <a:extLst>
              <a:ext uri="{FF2B5EF4-FFF2-40B4-BE49-F238E27FC236}">
                <a16:creationId xmlns:a16="http://schemas.microsoft.com/office/drawing/2014/main" id="{2DE843D5-AA85-106A-8FCE-8FA1768A96B4}"/>
              </a:ext>
            </a:extLst>
          </p:cNvPr>
          <p:cNvSpPr/>
          <p:nvPr userDrawn="1"/>
        </p:nvSpPr>
        <p:spPr bwMode="auto">
          <a:xfrm>
            <a:off x="6234682" y="2130382"/>
            <a:ext cx="2624668" cy="2624668"/>
          </a:xfrm>
          <a:prstGeom prst="ellipse">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indent="0" algn="l" defTabSz="932472" fontAlgn="base">
              <a:spcBef>
                <a:spcPct val="0"/>
              </a:spcBef>
              <a:spcAft>
                <a:spcPct val="0"/>
              </a:spcAft>
              <a:buFont typeface="Arial" panose="020B0604020202020204" pitchFamily="34" charset="0"/>
              <a:buNone/>
            </a:pPr>
            <a:endParaRPr lang="en-US" sz="2000" err="1">
              <a:solidFill>
                <a:srgbClr val="FFFFFF"/>
              </a:solidFill>
              <a:ea typeface="Segoe UI" pitchFamily="34" charset="0"/>
              <a:cs typeface="Segoe UI" pitchFamily="34" charset="0"/>
            </a:endParaRPr>
          </a:p>
        </p:txBody>
      </p:sp>
      <p:sp>
        <p:nvSpPr>
          <p:cNvPr id="9" name="Oval 8">
            <a:extLst>
              <a:ext uri="{FF2B5EF4-FFF2-40B4-BE49-F238E27FC236}">
                <a16:creationId xmlns:a16="http://schemas.microsoft.com/office/drawing/2014/main" id="{8F45DF70-720F-9C3F-B991-4C925337EBEB}"/>
              </a:ext>
            </a:extLst>
          </p:cNvPr>
          <p:cNvSpPr/>
          <p:nvPr userDrawn="1"/>
        </p:nvSpPr>
        <p:spPr bwMode="auto">
          <a:xfrm>
            <a:off x="9137733" y="2130382"/>
            <a:ext cx="2624668" cy="2624668"/>
          </a:xfrm>
          <a:prstGeom prst="ellipse">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indent="0" algn="l" defTabSz="932472" fontAlgn="base">
              <a:spcBef>
                <a:spcPct val="0"/>
              </a:spcBef>
              <a:spcAft>
                <a:spcPct val="0"/>
              </a:spcAft>
              <a:buFont typeface="Arial" panose="020B0604020202020204" pitchFamily="34" charset="0"/>
              <a:buNone/>
            </a:pPr>
            <a:endParaRPr lang="en-US" sz="2000" err="1">
              <a:solidFill>
                <a:srgbClr val="FFFFFF"/>
              </a:solidFill>
              <a:ea typeface="Segoe UI" pitchFamily="34" charset="0"/>
              <a:cs typeface="Segoe UI" pitchFamily="34" charset="0"/>
            </a:endParaRPr>
          </a:p>
        </p:txBody>
      </p:sp>
      <p:grpSp>
        <p:nvGrpSpPr>
          <p:cNvPr id="15" name="Group 14">
            <a:extLst>
              <a:ext uri="{FF2B5EF4-FFF2-40B4-BE49-F238E27FC236}">
                <a16:creationId xmlns:a16="http://schemas.microsoft.com/office/drawing/2014/main" id="{7804821A-B1E3-EAB8-62C7-308FE33665C8}"/>
              </a:ext>
            </a:extLst>
          </p:cNvPr>
          <p:cNvGrpSpPr/>
          <p:nvPr userDrawn="1"/>
        </p:nvGrpSpPr>
        <p:grpSpPr>
          <a:xfrm>
            <a:off x="0" y="4679915"/>
            <a:ext cx="12192000" cy="2178087"/>
            <a:chOff x="0" y="4679915"/>
            <a:chExt cx="12192000" cy="2178087"/>
          </a:xfrm>
        </p:grpSpPr>
        <p:sp>
          <p:nvSpPr>
            <p:cNvPr id="16" name="Freeform: Shape 15">
              <a:extLst>
                <a:ext uri="{FF2B5EF4-FFF2-40B4-BE49-F238E27FC236}">
                  <a16:creationId xmlns:a16="http://schemas.microsoft.com/office/drawing/2014/main" id="{F2394F0D-0480-DF67-1FDC-2648D126DDE4}"/>
                </a:ext>
              </a:extLst>
            </p:cNvPr>
            <p:cNvSpPr/>
            <p:nvPr/>
          </p:nvSpPr>
          <p:spPr>
            <a:xfrm>
              <a:off x="0" y="4679915"/>
              <a:ext cx="12192000" cy="2178087"/>
            </a:xfrm>
            <a:custGeom>
              <a:avLst/>
              <a:gdLst>
                <a:gd name="connsiteX0" fmla="*/ 0 w 12192000"/>
                <a:gd name="connsiteY0" fmla="*/ 0 h 2178087"/>
                <a:gd name="connsiteX1" fmla="*/ 49187 w 12192000"/>
                <a:gd name="connsiteY1" fmla="*/ 26851 h 2178087"/>
                <a:gd name="connsiteX2" fmla="*/ 5229981 w 12192000"/>
                <a:gd name="connsiteY2" fmla="*/ 1726424 h 2178087"/>
                <a:gd name="connsiteX3" fmla="*/ 11446932 w 12192000"/>
                <a:gd name="connsiteY3" fmla="*/ 876636 h 2178087"/>
                <a:gd name="connsiteX4" fmla="*/ 12028917 w 12192000"/>
                <a:gd name="connsiteY4" fmla="*/ 992007 h 2178087"/>
                <a:gd name="connsiteX5" fmla="*/ 12192000 w 12192000"/>
                <a:gd name="connsiteY5" fmla="*/ 1038316 h 2178087"/>
                <a:gd name="connsiteX6" fmla="*/ 12192000 w 12192000"/>
                <a:gd name="connsiteY6" fmla="*/ 2178087 h 2178087"/>
                <a:gd name="connsiteX7" fmla="*/ 0 w 12192000"/>
                <a:gd name="connsiteY7" fmla="*/ 2178087 h 2178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2178087">
                  <a:moveTo>
                    <a:pt x="0" y="0"/>
                  </a:moveTo>
                  <a:lnTo>
                    <a:pt x="49187" y="26851"/>
                  </a:lnTo>
                  <a:cubicBezTo>
                    <a:pt x="1085347" y="603113"/>
                    <a:pt x="3157664" y="1718458"/>
                    <a:pt x="5229981" y="1726424"/>
                  </a:cubicBezTo>
                  <a:cubicBezTo>
                    <a:pt x="7302300" y="1718458"/>
                    <a:pt x="9374617" y="603113"/>
                    <a:pt x="11446932" y="876636"/>
                  </a:cubicBezTo>
                  <a:cubicBezTo>
                    <a:pt x="11641212" y="903275"/>
                    <a:pt x="11835492" y="942354"/>
                    <a:pt x="12028917" y="992007"/>
                  </a:cubicBezTo>
                  <a:lnTo>
                    <a:pt x="12192000" y="1038316"/>
                  </a:lnTo>
                  <a:lnTo>
                    <a:pt x="12192000" y="2178087"/>
                  </a:lnTo>
                  <a:lnTo>
                    <a:pt x="0" y="2178087"/>
                  </a:lnTo>
                  <a:close/>
                </a:path>
              </a:pathLst>
            </a:custGeom>
            <a:gradFill>
              <a:gsLst>
                <a:gs pos="100000">
                  <a:srgbClr val="122C4F"/>
                </a:gs>
                <a:gs pos="0">
                  <a:srgbClr val="142944"/>
                </a:gs>
              </a:gsLst>
              <a:lin ang="2700000" scaled="1"/>
            </a:gradFill>
            <a:ln w="8467" cap="flat">
              <a:noFill/>
              <a:prstDash val="solid"/>
              <a:miter/>
            </a:ln>
            <a:effectLst>
              <a:outerShdw blurRad="571500" dir="8100000" algn="tr" rotWithShape="0">
                <a:prstClr val="black">
                  <a:alpha val="55000"/>
                </a:prstClr>
              </a:outerShdw>
            </a:effectLst>
          </p:spPr>
          <p:txBody>
            <a:bodyPr rtlCol="0" anchor="ctr"/>
            <a:lstStyle/>
            <a:p>
              <a:pPr marL="0" indent="0">
                <a:buFont typeface="Arial" panose="020B0604020202020204" pitchFamily="34" charset="0"/>
                <a:buNone/>
              </a:pPr>
              <a:endParaRPr lang="en-US"/>
            </a:p>
          </p:txBody>
        </p:sp>
        <p:sp>
          <p:nvSpPr>
            <p:cNvPr id="17" name="Freeform: Shape 16">
              <a:extLst>
                <a:ext uri="{FF2B5EF4-FFF2-40B4-BE49-F238E27FC236}">
                  <a16:creationId xmlns:a16="http://schemas.microsoft.com/office/drawing/2014/main" id="{8710236E-2AFF-9ED3-DFD5-EBCCC2E7C36C}"/>
                </a:ext>
              </a:extLst>
            </p:cNvPr>
            <p:cNvSpPr/>
            <p:nvPr/>
          </p:nvSpPr>
          <p:spPr>
            <a:xfrm>
              <a:off x="0" y="5999523"/>
              <a:ext cx="9696275" cy="858477"/>
            </a:xfrm>
            <a:custGeom>
              <a:avLst/>
              <a:gdLst>
                <a:gd name="connsiteX0" fmla="*/ 7676696 w 9696275"/>
                <a:gd name="connsiteY0" fmla="*/ 530993 h 858477"/>
                <a:gd name="connsiteX1" fmla="*/ 8188475 w 9696275"/>
                <a:gd name="connsiteY1" fmla="*/ 547368 h 858477"/>
                <a:gd name="connsiteX2" fmla="*/ 9687830 w 9696275"/>
                <a:gd name="connsiteY2" fmla="*/ 855713 h 858477"/>
                <a:gd name="connsiteX3" fmla="*/ 9696275 w 9696275"/>
                <a:gd name="connsiteY3" fmla="*/ 858477 h 858477"/>
                <a:gd name="connsiteX4" fmla="*/ 4572598 w 9696275"/>
                <a:gd name="connsiteY4" fmla="*/ 858477 h 858477"/>
                <a:gd name="connsiteX5" fmla="*/ 4606017 w 9696275"/>
                <a:gd name="connsiteY5" fmla="*/ 856651 h 858477"/>
                <a:gd name="connsiteX6" fmla="*/ 7676696 w 9696275"/>
                <a:gd name="connsiteY6" fmla="*/ 530993 h 858477"/>
                <a:gd name="connsiteX7" fmla="*/ 0 w 9696275"/>
                <a:gd name="connsiteY7" fmla="*/ 0 h 858477"/>
                <a:gd name="connsiteX8" fmla="*/ 682372 w 9696275"/>
                <a:gd name="connsiteY8" fmla="*/ 218742 h 858477"/>
                <a:gd name="connsiteX9" fmla="*/ 3583790 w 9696275"/>
                <a:gd name="connsiteY9" fmla="*/ 856009 h 858477"/>
                <a:gd name="connsiteX10" fmla="*/ 3627014 w 9696275"/>
                <a:gd name="connsiteY10" fmla="*/ 858477 h 858477"/>
                <a:gd name="connsiteX11" fmla="*/ 0 w 9696275"/>
                <a:gd name="connsiteY11" fmla="*/ 858477 h 858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696275" h="858477">
                  <a:moveTo>
                    <a:pt x="7676696" y="530993"/>
                  </a:moveTo>
                  <a:cubicBezTo>
                    <a:pt x="7847289" y="529316"/>
                    <a:pt x="8017882" y="534146"/>
                    <a:pt x="8188475" y="547368"/>
                  </a:cubicBezTo>
                  <a:cubicBezTo>
                    <a:pt x="8700255" y="588574"/>
                    <a:pt x="9212034" y="706754"/>
                    <a:pt x="9687830" y="855713"/>
                  </a:cubicBezTo>
                  <a:lnTo>
                    <a:pt x="9696275" y="858477"/>
                  </a:lnTo>
                  <a:lnTo>
                    <a:pt x="4572598" y="858477"/>
                  </a:lnTo>
                  <a:lnTo>
                    <a:pt x="4606017" y="856651"/>
                  </a:lnTo>
                  <a:cubicBezTo>
                    <a:pt x="5629577" y="785358"/>
                    <a:pt x="6653137" y="541054"/>
                    <a:pt x="7676696" y="530993"/>
                  </a:cubicBezTo>
                  <a:close/>
                  <a:moveTo>
                    <a:pt x="0" y="0"/>
                  </a:moveTo>
                  <a:lnTo>
                    <a:pt x="682372" y="218742"/>
                  </a:lnTo>
                  <a:cubicBezTo>
                    <a:pt x="1279449" y="413736"/>
                    <a:pt x="2398967" y="768341"/>
                    <a:pt x="3583790" y="856009"/>
                  </a:cubicBezTo>
                  <a:lnTo>
                    <a:pt x="3627014" y="858477"/>
                  </a:lnTo>
                  <a:lnTo>
                    <a:pt x="0" y="858477"/>
                  </a:lnTo>
                  <a:close/>
                </a:path>
              </a:pathLst>
            </a:custGeom>
            <a:gradFill>
              <a:gsLst>
                <a:gs pos="100000">
                  <a:srgbClr val="122C4F"/>
                </a:gs>
                <a:gs pos="0">
                  <a:srgbClr val="142944"/>
                </a:gs>
              </a:gsLst>
              <a:lin ang="2700000" scaled="1"/>
            </a:gradFill>
            <a:ln w="8467" cap="flat">
              <a:noFill/>
              <a:prstDash val="solid"/>
              <a:miter/>
            </a:ln>
            <a:effectLst>
              <a:outerShdw blurRad="1270000" dist="317500" dir="8100000" algn="tr" rotWithShape="0">
                <a:prstClr val="black">
                  <a:alpha val="93000"/>
                </a:prstClr>
              </a:outerShdw>
            </a:effectLst>
          </p:spPr>
          <p:txBody>
            <a:bodyPr wrap="square" rtlCol="0" anchor="ctr">
              <a:noAutofit/>
            </a:bodyPr>
            <a:lstStyle/>
            <a:p>
              <a:pPr marL="0" indent="0">
                <a:buFont typeface="Arial" panose="020B0604020202020204" pitchFamily="34" charset="0"/>
                <a:buNone/>
              </a:pPr>
              <a:endParaRPr lang="en-US"/>
            </a:p>
          </p:txBody>
        </p:sp>
      </p:grpSp>
      <p:sp>
        <p:nvSpPr>
          <p:cNvPr id="22" name="Title 1">
            <a:extLst>
              <a:ext uri="{FF2B5EF4-FFF2-40B4-BE49-F238E27FC236}">
                <a16:creationId xmlns:a16="http://schemas.microsoft.com/office/drawing/2014/main" id="{DAA61676-99B5-8DE3-ECEF-1C8FCE995AAB}"/>
              </a:ext>
            </a:extLst>
          </p:cNvPr>
          <p:cNvSpPr>
            <a:spLocks noGrp="1"/>
          </p:cNvSpPr>
          <p:nvPr>
            <p:ph type="title"/>
          </p:nvPr>
        </p:nvSpPr>
        <p:spPr>
          <a:xfrm>
            <a:off x="586740" y="885909"/>
            <a:ext cx="11018520" cy="553998"/>
          </a:xfrm>
        </p:spPr>
        <p:txBody>
          <a:bodyPr vert="horz" wrap="square" lIns="0" tIns="0" rIns="0" bIns="0" rtlCol="0" anchor="t">
            <a:spAutoFit/>
          </a:bodyPr>
          <a:lstStyle>
            <a:lvl1pPr marL="0" indent="0" algn="ctr">
              <a:buFont typeface="Arial" panose="020B0604020202020204" pitchFamily="34" charset="0"/>
              <a:buNone/>
              <a:defRPr lang="en-IN" sz="3600" dirty="0">
                <a:gradFill>
                  <a:gsLst>
                    <a:gs pos="0">
                      <a:schemeClr val="tx2"/>
                    </a:gs>
                    <a:gs pos="100000">
                      <a:schemeClr val="tx2">
                        <a:lumMod val="60000"/>
                        <a:lumOff val="40000"/>
                      </a:schemeClr>
                    </a:gs>
                  </a:gsLst>
                  <a:lin ang="2700000" scaled="1"/>
                </a:gradFill>
              </a:defRPr>
            </a:lvl1pPr>
          </a:lstStyle>
          <a:p>
            <a:pPr marL="0" lvl="0"/>
            <a:r>
              <a:rPr lang="en-US" dirty="0"/>
              <a:t>Click to edit Master title style</a:t>
            </a:r>
            <a:endParaRPr lang="en-IN" dirty="0"/>
          </a:p>
        </p:txBody>
      </p:sp>
      <p:sp>
        <p:nvSpPr>
          <p:cNvPr id="25" name="Picture Placeholder 58">
            <a:extLst>
              <a:ext uri="{FF2B5EF4-FFF2-40B4-BE49-F238E27FC236}">
                <a16:creationId xmlns:a16="http://schemas.microsoft.com/office/drawing/2014/main" id="{C7DD5644-32F3-5AB9-9AE0-8BF2C8B78B4D}"/>
              </a:ext>
            </a:extLst>
          </p:cNvPr>
          <p:cNvSpPr>
            <a:spLocks noGrp="1"/>
          </p:cNvSpPr>
          <p:nvPr>
            <p:ph type="pic" sz="quarter" idx="24"/>
          </p:nvPr>
        </p:nvSpPr>
        <p:spPr>
          <a:xfrm>
            <a:off x="583672" y="2286000"/>
            <a:ext cx="2314489" cy="2314489"/>
          </a:xfrm>
          <a:prstGeom prst="ellipse">
            <a:avLst/>
          </a:prstGeom>
          <a:blipFill>
            <a:blip r:embed="rId4" cstate="email">
              <a:extLst>
                <a:ext uri="{28A0092B-C50C-407E-A947-70E740481C1C}">
                  <a14:useLocalDpi xmlns:a14="http://schemas.microsoft.com/office/drawing/2010/main"/>
                </a:ext>
              </a:extLst>
            </a:blip>
            <a:stretch>
              <a:fillRect/>
            </a:stretch>
          </a:blipFill>
          <a:ln>
            <a:solidFill>
              <a:schemeClr val="bg1"/>
            </a:solidFill>
          </a:ln>
          <a:effectLst>
            <a:outerShdw blurRad="266700" sx="102000" sy="102000" algn="ctr" rotWithShape="0">
              <a:prstClr val="black">
                <a:alpha val="5000"/>
              </a:prstClr>
            </a:outerShdw>
          </a:effectLst>
        </p:spPr>
        <p:txBody>
          <a:bodyPr bIns="640080" anchor="ctr">
            <a:noAutofit/>
          </a:bodyPr>
          <a:lstStyle>
            <a:lvl1pPr marL="0" indent="0" algn="ctr">
              <a:buFont typeface="Arial" panose="020B0604020202020204" pitchFamily="34" charset="0"/>
              <a:buNone/>
              <a:defRPr sz="2000"/>
            </a:lvl1pPr>
          </a:lstStyle>
          <a:p>
            <a:endParaRPr lang="en-IN"/>
          </a:p>
        </p:txBody>
      </p:sp>
      <p:sp>
        <p:nvSpPr>
          <p:cNvPr id="27" name="Text Placeholder 35">
            <a:extLst>
              <a:ext uri="{FF2B5EF4-FFF2-40B4-BE49-F238E27FC236}">
                <a16:creationId xmlns:a16="http://schemas.microsoft.com/office/drawing/2014/main" id="{1D99A484-90D0-7EB2-D3F7-F8DF2779EEB4}"/>
              </a:ext>
            </a:extLst>
          </p:cNvPr>
          <p:cNvSpPr>
            <a:spLocks noGrp="1"/>
          </p:cNvSpPr>
          <p:nvPr>
            <p:ph type="body" sz="quarter" idx="21" hasCustomPrompt="1"/>
          </p:nvPr>
        </p:nvSpPr>
        <p:spPr>
          <a:xfrm>
            <a:off x="677926" y="5013628"/>
            <a:ext cx="2125981" cy="553998"/>
          </a:xfrm>
          <a:noFill/>
        </p:spPr>
        <p:txBody>
          <a:bodyPr vert="horz" wrap="square" lIns="0" tIns="0" rIns="0" bIns="0" rtlCol="0" anchor="t">
            <a:noAutofit/>
          </a:bodyPr>
          <a:lstStyle>
            <a:lvl1pPr marL="0" indent="0" algn="ctr">
              <a:buNone/>
              <a:defRPr kumimoji="0" lang="en-US" sz="1600" b="0" i="0" u="none" strike="noStrike" cap="none" normalizeH="0" dirty="0" smtClean="0">
                <a:ln>
                  <a:noFill/>
                </a:ln>
                <a:solidFill>
                  <a:schemeClr val="bg1"/>
                </a:solidFill>
                <a:effectLst/>
                <a:uLnTx/>
                <a:uFillTx/>
                <a:latin typeface="+mj-lt"/>
                <a:ea typeface="Segoe UI" pitchFamily="34" charset="0"/>
              </a:defRPr>
            </a:lvl1pPr>
          </a:lstStyle>
          <a:p>
            <a:pPr marL="228600" lvl="0" indent="-228600" defTabSz="932472" fontAlgn="base">
              <a:spcBef>
                <a:spcPct val="0"/>
              </a:spcBef>
              <a:spcAft>
                <a:spcPct val="0"/>
              </a:spcAft>
              <a:buSzTx/>
            </a:pPr>
            <a:r>
              <a:rPr lang="en-US"/>
              <a:t>Click to add text</a:t>
            </a:r>
          </a:p>
        </p:txBody>
      </p:sp>
      <p:sp>
        <p:nvSpPr>
          <p:cNvPr id="24" name="Picture Placeholder 58">
            <a:extLst>
              <a:ext uri="{FF2B5EF4-FFF2-40B4-BE49-F238E27FC236}">
                <a16:creationId xmlns:a16="http://schemas.microsoft.com/office/drawing/2014/main" id="{3A020D8F-AFC6-0C57-3480-A0C9EE5FC618}"/>
              </a:ext>
            </a:extLst>
          </p:cNvPr>
          <p:cNvSpPr>
            <a:spLocks noGrp="1"/>
          </p:cNvSpPr>
          <p:nvPr>
            <p:ph type="pic" sz="quarter" idx="23"/>
          </p:nvPr>
        </p:nvSpPr>
        <p:spPr>
          <a:xfrm>
            <a:off x="3486722" y="2286000"/>
            <a:ext cx="2314489" cy="2314489"/>
          </a:xfrm>
          <a:prstGeom prst="ellipse">
            <a:avLst/>
          </a:prstGeom>
          <a:blipFill>
            <a:blip r:embed="rId4" cstate="email">
              <a:extLst>
                <a:ext uri="{28A0092B-C50C-407E-A947-70E740481C1C}">
                  <a14:useLocalDpi xmlns:a14="http://schemas.microsoft.com/office/drawing/2010/main"/>
                </a:ext>
              </a:extLst>
            </a:blip>
            <a:stretch>
              <a:fillRect/>
            </a:stretch>
          </a:blipFill>
          <a:ln>
            <a:solidFill>
              <a:schemeClr val="bg1"/>
            </a:solidFill>
          </a:ln>
          <a:effectLst>
            <a:outerShdw blurRad="266700" sx="102000" sy="102000" algn="ctr" rotWithShape="0">
              <a:prstClr val="black">
                <a:alpha val="5000"/>
              </a:prstClr>
            </a:outerShdw>
          </a:effectLst>
        </p:spPr>
        <p:txBody>
          <a:bodyPr bIns="640080" anchor="ctr">
            <a:noAutofit/>
          </a:bodyPr>
          <a:lstStyle>
            <a:lvl1pPr marL="0" indent="0" algn="ctr">
              <a:buFont typeface="Arial" panose="020B0604020202020204" pitchFamily="34" charset="0"/>
              <a:buNone/>
              <a:defRPr sz="2000"/>
            </a:lvl1pPr>
          </a:lstStyle>
          <a:p>
            <a:endParaRPr lang="en-IN"/>
          </a:p>
        </p:txBody>
      </p:sp>
      <p:sp>
        <p:nvSpPr>
          <p:cNvPr id="28" name="Text Placeholder 35">
            <a:extLst>
              <a:ext uri="{FF2B5EF4-FFF2-40B4-BE49-F238E27FC236}">
                <a16:creationId xmlns:a16="http://schemas.microsoft.com/office/drawing/2014/main" id="{0111F4EF-E084-6066-3B94-F88DB1BD3D34}"/>
              </a:ext>
            </a:extLst>
          </p:cNvPr>
          <p:cNvSpPr>
            <a:spLocks noGrp="1"/>
          </p:cNvSpPr>
          <p:nvPr>
            <p:ph type="body" sz="quarter" idx="26" hasCustomPrompt="1"/>
          </p:nvPr>
        </p:nvSpPr>
        <p:spPr>
          <a:xfrm>
            <a:off x="3580975" y="5013628"/>
            <a:ext cx="2125981" cy="553998"/>
          </a:xfrm>
          <a:noFill/>
        </p:spPr>
        <p:txBody>
          <a:bodyPr vert="horz" wrap="square" lIns="0" tIns="0" rIns="0" bIns="0" rtlCol="0" anchor="t">
            <a:noAutofit/>
          </a:bodyPr>
          <a:lstStyle>
            <a:lvl1pPr marL="0" indent="0" algn="ctr">
              <a:buNone/>
              <a:defRPr kumimoji="0" lang="en-US" sz="1600" b="0" i="0" u="none" strike="noStrike" cap="none" normalizeH="0" dirty="0" smtClean="0">
                <a:ln>
                  <a:noFill/>
                </a:ln>
                <a:solidFill>
                  <a:schemeClr val="bg1"/>
                </a:solidFill>
                <a:effectLst/>
                <a:uLnTx/>
                <a:uFillTx/>
                <a:latin typeface="+mj-lt"/>
                <a:ea typeface="Segoe UI" pitchFamily="34" charset="0"/>
              </a:defRPr>
            </a:lvl1pPr>
          </a:lstStyle>
          <a:p>
            <a:pPr marL="228600" lvl="0" indent="-228600" defTabSz="932472" fontAlgn="base">
              <a:spcBef>
                <a:spcPct val="0"/>
              </a:spcBef>
              <a:spcAft>
                <a:spcPct val="0"/>
              </a:spcAft>
              <a:buSzTx/>
            </a:pPr>
            <a:r>
              <a:rPr lang="en-US"/>
              <a:t>Click to add text</a:t>
            </a:r>
          </a:p>
        </p:txBody>
      </p:sp>
      <p:sp>
        <p:nvSpPr>
          <p:cNvPr id="23" name="Picture Placeholder 58">
            <a:extLst>
              <a:ext uri="{FF2B5EF4-FFF2-40B4-BE49-F238E27FC236}">
                <a16:creationId xmlns:a16="http://schemas.microsoft.com/office/drawing/2014/main" id="{AA721A8C-0C40-C601-CB98-E1649E64B40B}"/>
              </a:ext>
            </a:extLst>
          </p:cNvPr>
          <p:cNvSpPr>
            <a:spLocks noGrp="1"/>
          </p:cNvSpPr>
          <p:nvPr>
            <p:ph type="pic" sz="quarter" idx="22"/>
          </p:nvPr>
        </p:nvSpPr>
        <p:spPr>
          <a:xfrm>
            <a:off x="6389772" y="2286000"/>
            <a:ext cx="2314489" cy="2314489"/>
          </a:xfrm>
          <a:prstGeom prst="ellipse">
            <a:avLst/>
          </a:prstGeom>
          <a:blipFill>
            <a:blip r:embed="rId4" cstate="email">
              <a:extLst>
                <a:ext uri="{28A0092B-C50C-407E-A947-70E740481C1C}">
                  <a14:useLocalDpi xmlns:a14="http://schemas.microsoft.com/office/drawing/2010/main"/>
                </a:ext>
              </a:extLst>
            </a:blip>
            <a:stretch>
              <a:fillRect/>
            </a:stretch>
          </a:blipFill>
          <a:ln>
            <a:solidFill>
              <a:schemeClr val="bg1"/>
            </a:solidFill>
          </a:ln>
          <a:effectLst>
            <a:outerShdw blurRad="266700" sx="102000" sy="102000" algn="ctr" rotWithShape="0">
              <a:prstClr val="black">
                <a:alpha val="5000"/>
              </a:prstClr>
            </a:outerShdw>
          </a:effectLst>
        </p:spPr>
        <p:txBody>
          <a:bodyPr bIns="640080" anchor="ctr">
            <a:noAutofit/>
          </a:bodyPr>
          <a:lstStyle>
            <a:lvl1pPr marL="0" indent="0" algn="ctr">
              <a:buFont typeface="Arial" panose="020B0604020202020204" pitchFamily="34" charset="0"/>
              <a:buNone/>
              <a:defRPr sz="2000"/>
            </a:lvl1pPr>
          </a:lstStyle>
          <a:p>
            <a:endParaRPr lang="en-IN"/>
          </a:p>
        </p:txBody>
      </p:sp>
      <p:sp>
        <p:nvSpPr>
          <p:cNvPr id="29" name="Text Placeholder 35">
            <a:extLst>
              <a:ext uri="{FF2B5EF4-FFF2-40B4-BE49-F238E27FC236}">
                <a16:creationId xmlns:a16="http://schemas.microsoft.com/office/drawing/2014/main" id="{8A43F944-7445-2B74-3DCF-F1E52F2F3889}"/>
              </a:ext>
            </a:extLst>
          </p:cNvPr>
          <p:cNvSpPr>
            <a:spLocks noGrp="1"/>
          </p:cNvSpPr>
          <p:nvPr>
            <p:ph type="body" sz="quarter" idx="27" hasCustomPrompt="1"/>
          </p:nvPr>
        </p:nvSpPr>
        <p:spPr>
          <a:xfrm>
            <a:off x="6484026" y="5013628"/>
            <a:ext cx="2125981" cy="553998"/>
          </a:xfrm>
          <a:noFill/>
        </p:spPr>
        <p:txBody>
          <a:bodyPr vert="horz" wrap="square" lIns="0" tIns="0" rIns="0" bIns="0" rtlCol="0" anchor="t">
            <a:noAutofit/>
          </a:bodyPr>
          <a:lstStyle>
            <a:lvl1pPr marL="0" indent="0" algn="ctr">
              <a:buNone/>
              <a:defRPr kumimoji="0" lang="en-US" sz="1600" b="0" i="0" u="none" strike="noStrike" cap="none" normalizeH="0" dirty="0" smtClean="0">
                <a:ln>
                  <a:noFill/>
                </a:ln>
                <a:solidFill>
                  <a:schemeClr val="bg1"/>
                </a:solidFill>
                <a:effectLst/>
                <a:uLnTx/>
                <a:uFillTx/>
                <a:latin typeface="+mj-lt"/>
                <a:ea typeface="Segoe UI" pitchFamily="34" charset="0"/>
              </a:defRPr>
            </a:lvl1pPr>
          </a:lstStyle>
          <a:p>
            <a:pPr marL="228600" lvl="0" indent="-228600" defTabSz="932472" fontAlgn="base">
              <a:spcBef>
                <a:spcPct val="0"/>
              </a:spcBef>
              <a:spcAft>
                <a:spcPct val="0"/>
              </a:spcAft>
              <a:buSzTx/>
            </a:pPr>
            <a:r>
              <a:rPr lang="en-US"/>
              <a:t>Click to add text</a:t>
            </a:r>
          </a:p>
        </p:txBody>
      </p:sp>
      <p:sp>
        <p:nvSpPr>
          <p:cNvPr id="26" name="Picture Placeholder 58">
            <a:extLst>
              <a:ext uri="{FF2B5EF4-FFF2-40B4-BE49-F238E27FC236}">
                <a16:creationId xmlns:a16="http://schemas.microsoft.com/office/drawing/2014/main" id="{DB1D3263-7F9D-7A55-7501-F75A9D673748}"/>
              </a:ext>
            </a:extLst>
          </p:cNvPr>
          <p:cNvSpPr>
            <a:spLocks noGrp="1"/>
          </p:cNvSpPr>
          <p:nvPr>
            <p:ph type="pic" sz="quarter" idx="25"/>
          </p:nvPr>
        </p:nvSpPr>
        <p:spPr>
          <a:xfrm>
            <a:off x="9292823" y="2286000"/>
            <a:ext cx="2314489" cy="2314489"/>
          </a:xfrm>
          <a:prstGeom prst="ellipse">
            <a:avLst/>
          </a:prstGeom>
          <a:blipFill>
            <a:blip r:embed="rId4" cstate="email">
              <a:extLst>
                <a:ext uri="{28A0092B-C50C-407E-A947-70E740481C1C}">
                  <a14:useLocalDpi xmlns:a14="http://schemas.microsoft.com/office/drawing/2010/main"/>
                </a:ext>
              </a:extLst>
            </a:blip>
            <a:stretch>
              <a:fillRect/>
            </a:stretch>
          </a:blipFill>
          <a:ln>
            <a:solidFill>
              <a:schemeClr val="bg1"/>
            </a:solidFill>
          </a:ln>
          <a:effectLst>
            <a:outerShdw blurRad="266700" sx="102000" sy="102000" algn="ctr" rotWithShape="0">
              <a:prstClr val="black">
                <a:alpha val="5000"/>
              </a:prstClr>
            </a:outerShdw>
          </a:effectLst>
        </p:spPr>
        <p:txBody>
          <a:bodyPr bIns="640080" anchor="ctr">
            <a:noAutofit/>
          </a:bodyPr>
          <a:lstStyle>
            <a:lvl1pPr marL="0" indent="0" algn="ctr">
              <a:buFont typeface="Arial" panose="020B0604020202020204" pitchFamily="34" charset="0"/>
              <a:buNone/>
              <a:defRPr sz="2000"/>
            </a:lvl1pPr>
          </a:lstStyle>
          <a:p>
            <a:endParaRPr lang="en-IN"/>
          </a:p>
        </p:txBody>
      </p:sp>
      <p:sp>
        <p:nvSpPr>
          <p:cNvPr id="30" name="Text Placeholder 35">
            <a:extLst>
              <a:ext uri="{FF2B5EF4-FFF2-40B4-BE49-F238E27FC236}">
                <a16:creationId xmlns:a16="http://schemas.microsoft.com/office/drawing/2014/main" id="{E5FAC0CF-AB26-FD92-E080-52985124A761}"/>
              </a:ext>
            </a:extLst>
          </p:cNvPr>
          <p:cNvSpPr>
            <a:spLocks noGrp="1"/>
          </p:cNvSpPr>
          <p:nvPr>
            <p:ph type="body" sz="quarter" idx="28" hasCustomPrompt="1"/>
          </p:nvPr>
        </p:nvSpPr>
        <p:spPr>
          <a:xfrm>
            <a:off x="9388093" y="5013628"/>
            <a:ext cx="2125981" cy="553998"/>
          </a:xfrm>
          <a:noFill/>
        </p:spPr>
        <p:txBody>
          <a:bodyPr vert="horz" wrap="square" lIns="0" tIns="0" rIns="0" bIns="0" rtlCol="0" anchor="t">
            <a:noAutofit/>
          </a:bodyPr>
          <a:lstStyle>
            <a:lvl1pPr marL="0" indent="0" algn="ctr">
              <a:buNone/>
              <a:defRPr kumimoji="0" lang="en-US" sz="1600" b="0" i="0" u="none" strike="noStrike" cap="none" normalizeH="0" dirty="0" smtClean="0">
                <a:ln>
                  <a:noFill/>
                </a:ln>
                <a:solidFill>
                  <a:schemeClr val="bg1"/>
                </a:solidFill>
                <a:effectLst/>
                <a:uLnTx/>
                <a:uFillTx/>
                <a:latin typeface="+mj-lt"/>
                <a:ea typeface="Segoe UI" pitchFamily="34" charset="0"/>
              </a:defRPr>
            </a:lvl1pPr>
          </a:lstStyle>
          <a:p>
            <a:pPr marL="228600" lvl="0" indent="-228600" defTabSz="932472" fontAlgn="base">
              <a:spcBef>
                <a:spcPct val="0"/>
              </a:spcBef>
              <a:spcAft>
                <a:spcPct val="0"/>
              </a:spcAft>
              <a:buSzTx/>
            </a:pPr>
            <a:r>
              <a:rPr lang="en-US"/>
              <a:t>Click to add text</a:t>
            </a:r>
          </a:p>
        </p:txBody>
      </p:sp>
    </p:spTree>
    <p:extLst>
      <p:ext uri="{BB962C8B-B14F-4D97-AF65-F5344CB8AC3E}">
        <p14:creationId xmlns:p14="http://schemas.microsoft.com/office/powerpoint/2010/main" val="2866029801"/>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6_Custom Layout">
    <p:spTree>
      <p:nvGrpSpPr>
        <p:cNvPr id="1" name=""/>
        <p:cNvGrpSpPr/>
        <p:nvPr/>
      </p:nvGrpSpPr>
      <p:grpSpPr>
        <a:xfrm>
          <a:off x="0" y="0"/>
          <a:ext cx="0" cy="0"/>
          <a:chOff x="0" y="0"/>
          <a:chExt cx="0" cy="0"/>
        </a:xfrm>
      </p:grpSpPr>
      <p:pic>
        <p:nvPicPr>
          <p:cNvPr id="34" name="Picture 33">
            <a:extLst>
              <a:ext uri="{FF2B5EF4-FFF2-40B4-BE49-F238E27FC236}">
                <a16:creationId xmlns:a16="http://schemas.microsoft.com/office/drawing/2014/main" id="{5B882BAE-99F5-CA46-7435-4CF1B6C849F8}"/>
              </a:ext>
            </a:extLst>
          </p:cNvPr>
          <p:cNvPicPr>
            <a:picLocks noChangeAspect="1"/>
          </p:cNvPicPr>
          <p:nvPr userDrawn="1"/>
        </p:nvPicPr>
        <p:blipFill rotWithShape="1">
          <a:blip r:embed="rId2"/>
          <a:srcRect l="2973" t="13194" r="7465" b="13611"/>
          <a:stretch/>
        </p:blipFill>
        <p:spPr>
          <a:xfrm>
            <a:off x="1" y="409"/>
            <a:ext cx="12192000" cy="6857184"/>
          </a:xfrm>
          <a:prstGeom prst="rect">
            <a:avLst/>
          </a:prstGeom>
        </p:spPr>
      </p:pic>
      <p:sp>
        <p:nvSpPr>
          <p:cNvPr id="35" name="Text Placeholder 35">
            <a:extLst>
              <a:ext uri="{FF2B5EF4-FFF2-40B4-BE49-F238E27FC236}">
                <a16:creationId xmlns:a16="http://schemas.microsoft.com/office/drawing/2014/main" id="{44736DFE-57C2-C7B6-D060-90F4798A1EF6}"/>
              </a:ext>
            </a:extLst>
          </p:cNvPr>
          <p:cNvSpPr>
            <a:spLocks noGrp="1"/>
          </p:cNvSpPr>
          <p:nvPr>
            <p:ph type="body" sz="quarter" idx="21" hasCustomPrompt="1"/>
          </p:nvPr>
        </p:nvSpPr>
        <p:spPr>
          <a:xfrm>
            <a:off x="4838701" y="2745600"/>
            <a:ext cx="6770688" cy="683400"/>
          </a:xfrm>
          <a:noFill/>
        </p:spPr>
        <p:txBody>
          <a:bodyPr vert="horz" wrap="square" lIns="0" tIns="0" rIns="0" bIns="0" rtlCol="0" anchor="t">
            <a:noAutofit/>
          </a:bodyPr>
          <a:lstStyle>
            <a:lvl1pPr marL="0" indent="0" algn="l">
              <a:buNone/>
              <a:defRPr kumimoji="0" lang="en-US" sz="4400" b="0" i="0" u="none" strike="noStrike" cap="none" normalizeH="0" dirty="0" smtClean="0">
                <a:ln>
                  <a:noFill/>
                </a:ln>
                <a:solidFill>
                  <a:schemeClr val="tx1"/>
                </a:solidFill>
                <a:effectLst/>
                <a:uLnTx/>
                <a:uFillTx/>
                <a:latin typeface="+mj-lt"/>
                <a:ea typeface="Segoe UI" pitchFamily="34" charset="0"/>
              </a:defRPr>
            </a:lvl1pPr>
          </a:lstStyle>
          <a:p>
            <a:pPr marL="228600" lvl="0" indent="-228600" defTabSz="932472" fontAlgn="base">
              <a:spcBef>
                <a:spcPct val="0"/>
              </a:spcBef>
              <a:spcAft>
                <a:spcPct val="0"/>
              </a:spcAft>
              <a:buSzTx/>
            </a:pPr>
            <a:r>
              <a:rPr lang="en-US" dirty="0"/>
              <a:t>Section Title</a:t>
            </a:r>
          </a:p>
        </p:txBody>
      </p:sp>
      <p:sp>
        <p:nvSpPr>
          <p:cNvPr id="36" name="Text Placeholder 35">
            <a:extLst>
              <a:ext uri="{FF2B5EF4-FFF2-40B4-BE49-F238E27FC236}">
                <a16:creationId xmlns:a16="http://schemas.microsoft.com/office/drawing/2014/main" id="{CAFBE380-6335-9682-F0BF-C172C1B5E2A1}"/>
              </a:ext>
            </a:extLst>
          </p:cNvPr>
          <p:cNvSpPr>
            <a:spLocks noGrp="1"/>
          </p:cNvSpPr>
          <p:nvPr>
            <p:ph type="body" sz="quarter" idx="22" hasCustomPrompt="1"/>
          </p:nvPr>
        </p:nvSpPr>
        <p:spPr>
          <a:xfrm>
            <a:off x="4838701" y="3634600"/>
            <a:ext cx="6770688" cy="2093100"/>
          </a:xfrm>
          <a:noFill/>
        </p:spPr>
        <p:txBody>
          <a:bodyPr vert="horz" wrap="square" lIns="0" tIns="0" rIns="0" bIns="0" rtlCol="0" anchor="t">
            <a:noAutofit/>
          </a:bodyPr>
          <a:lstStyle>
            <a:lvl1pPr marL="0" indent="0" algn="l">
              <a:buNone/>
              <a:defRPr kumimoji="0" lang="en-US" sz="2400" b="0" i="0" u="none" strike="noStrike" cap="none" normalizeH="0" dirty="0" smtClean="0">
                <a:ln>
                  <a:noFill/>
                </a:ln>
                <a:solidFill>
                  <a:schemeClr val="tx1"/>
                </a:solidFill>
                <a:effectLst/>
                <a:uLnTx/>
                <a:uFillTx/>
                <a:latin typeface="+mn-lt"/>
                <a:ea typeface="Segoe UI" pitchFamily="34" charset="0"/>
              </a:defRPr>
            </a:lvl1pPr>
          </a:lstStyle>
          <a:p>
            <a:pPr marL="228600" lvl="0" indent="-228600" defTabSz="932472" fontAlgn="base">
              <a:spcBef>
                <a:spcPct val="0"/>
              </a:spcBef>
              <a:spcAft>
                <a:spcPct val="0"/>
              </a:spcAft>
              <a:buSzTx/>
            </a:pPr>
            <a:r>
              <a:rPr lang="en-US"/>
              <a:t>Click to add text</a:t>
            </a:r>
          </a:p>
        </p:txBody>
      </p:sp>
    </p:spTree>
    <p:extLst>
      <p:ext uri="{BB962C8B-B14F-4D97-AF65-F5344CB8AC3E}">
        <p14:creationId xmlns:p14="http://schemas.microsoft.com/office/powerpoint/2010/main" val="3086250011"/>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7_Custom Layout">
    <p:spTree>
      <p:nvGrpSpPr>
        <p:cNvPr id="1" name=""/>
        <p:cNvGrpSpPr/>
        <p:nvPr/>
      </p:nvGrpSpPr>
      <p:grpSpPr>
        <a:xfrm>
          <a:off x="0" y="0"/>
          <a:ext cx="0" cy="0"/>
          <a:chOff x="0" y="0"/>
          <a:chExt cx="0" cy="0"/>
        </a:xfrm>
      </p:grpSpPr>
      <p:pic>
        <p:nvPicPr>
          <p:cNvPr id="3" name="Picture 2" descr="A picture containing white, design, black and white, art&#10;&#10;Description automatically generated">
            <a:extLst>
              <a:ext uri="{FF2B5EF4-FFF2-40B4-BE49-F238E27FC236}">
                <a16:creationId xmlns:a16="http://schemas.microsoft.com/office/drawing/2014/main" id="{5366DA47-E29B-9F0A-1E98-FB583AD0F161}"/>
              </a:ext>
            </a:extLst>
          </p:cNvPr>
          <p:cNvPicPr>
            <a:picLocks noChangeAspect="1"/>
          </p:cNvPicPr>
          <p:nvPr userDrawn="1"/>
        </p:nvPicPr>
        <p:blipFill>
          <a:blip r:embed="rId2" cstate="print">
            <a:alphaModFix amt="50000"/>
            <a:extLst>
              <a:ext uri="{28A0092B-C50C-407E-A947-70E740481C1C}">
                <a14:useLocalDpi xmlns:a14="http://schemas.microsoft.com/office/drawing/2010/main"/>
              </a:ext>
            </a:extLst>
          </a:blip>
          <a:stretch>
            <a:fillRect/>
          </a:stretch>
        </p:blipFill>
        <p:spPr>
          <a:xfrm>
            <a:off x="0" y="0"/>
            <a:ext cx="12192000" cy="6858000"/>
          </a:xfrm>
          <a:prstGeom prst="rect">
            <a:avLst/>
          </a:prstGeom>
        </p:spPr>
      </p:pic>
      <p:grpSp>
        <p:nvGrpSpPr>
          <p:cNvPr id="4" name="Group 3">
            <a:extLst>
              <a:ext uri="{FF2B5EF4-FFF2-40B4-BE49-F238E27FC236}">
                <a16:creationId xmlns:a16="http://schemas.microsoft.com/office/drawing/2014/main" id="{931B0CC2-F087-D983-AE25-1922796CE6E2}"/>
              </a:ext>
            </a:extLst>
          </p:cNvPr>
          <p:cNvGrpSpPr/>
          <p:nvPr userDrawn="1"/>
        </p:nvGrpSpPr>
        <p:grpSpPr>
          <a:xfrm>
            <a:off x="7471836" y="1"/>
            <a:ext cx="4720163" cy="1211986"/>
            <a:chOff x="4863262" y="0"/>
            <a:chExt cx="6378217" cy="1637721"/>
          </a:xfrm>
        </p:grpSpPr>
        <p:sp>
          <p:nvSpPr>
            <p:cNvPr id="5" name="Freeform: Shape 4">
              <a:extLst>
                <a:ext uri="{FF2B5EF4-FFF2-40B4-BE49-F238E27FC236}">
                  <a16:creationId xmlns:a16="http://schemas.microsoft.com/office/drawing/2014/main" id="{4266778D-2143-9C65-2BBC-63EACD74660B}"/>
                </a:ext>
              </a:extLst>
            </p:cNvPr>
            <p:cNvSpPr/>
            <p:nvPr/>
          </p:nvSpPr>
          <p:spPr>
            <a:xfrm>
              <a:off x="4863262" y="0"/>
              <a:ext cx="6378217" cy="1637721"/>
            </a:xfrm>
            <a:custGeom>
              <a:avLst/>
              <a:gdLst>
                <a:gd name="connsiteX0" fmla="*/ 0 w 6378217"/>
                <a:gd name="connsiteY0" fmla="*/ 0 h 1637721"/>
                <a:gd name="connsiteX1" fmla="*/ 4167423 w 6378217"/>
                <a:gd name="connsiteY1" fmla="*/ 1631982 h 1637721"/>
                <a:gd name="connsiteX2" fmla="*/ 6378218 w 6378217"/>
                <a:gd name="connsiteY2" fmla="*/ 1175323 h 1637721"/>
                <a:gd name="connsiteX3" fmla="*/ 6378218 w 6378217"/>
                <a:gd name="connsiteY3" fmla="*/ 0 h 1637721"/>
                <a:gd name="connsiteX4" fmla="*/ 0 w 6378217"/>
                <a:gd name="connsiteY4" fmla="*/ 0 h 1637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78217" h="1637721">
                  <a:moveTo>
                    <a:pt x="0" y="0"/>
                  </a:moveTo>
                  <a:cubicBezTo>
                    <a:pt x="1476490" y="225815"/>
                    <a:pt x="2722373" y="1559284"/>
                    <a:pt x="4167423" y="1631982"/>
                  </a:cubicBezTo>
                  <a:cubicBezTo>
                    <a:pt x="5475750" y="1697830"/>
                    <a:pt x="6378218" y="1175323"/>
                    <a:pt x="6378218" y="1175323"/>
                  </a:cubicBezTo>
                  <a:lnTo>
                    <a:pt x="6378218" y="0"/>
                  </a:lnTo>
                  <a:lnTo>
                    <a:pt x="0" y="0"/>
                  </a:lnTo>
                  <a:close/>
                </a:path>
              </a:pathLst>
            </a:custGeom>
            <a:solidFill>
              <a:schemeClr val="bg1"/>
            </a:solidFill>
            <a:ln w="8467" cap="flat">
              <a:noFill/>
              <a:prstDash val="solid"/>
              <a:miter/>
            </a:ln>
            <a:effectLst>
              <a:outerShdw blurRad="444500" dist="355600" dir="8640000" sx="95000" sy="95000" algn="bl" rotWithShape="0">
                <a:prstClr val="black">
                  <a:alpha val="5000"/>
                </a:prstClr>
              </a:outerShdw>
            </a:effectLst>
          </p:spPr>
          <p:txBody>
            <a:bodyPr rtlCol="0" anchor="ctr"/>
            <a:lstStyle/>
            <a:p>
              <a:endParaRPr lang="en-US"/>
            </a:p>
          </p:txBody>
        </p:sp>
        <p:sp>
          <p:nvSpPr>
            <p:cNvPr id="6" name="Freeform: Shape 5">
              <a:extLst>
                <a:ext uri="{FF2B5EF4-FFF2-40B4-BE49-F238E27FC236}">
                  <a16:creationId xmlns:a16="http://schemas.microsoft.com/office/drawing/2014/main" id="{0CF323C3-219E-76F9-075A-460C0C6C2717}"/>
                </a:ext>
              </a:extLst>
            </p:cNvPr>
            <p:cNvSpPr/>
            <p:nvPr/>
          </p:nvSpPr>
          <p:spPr>
            <a:xfrm>
              <a:off x="4863262" y="0"/>
              <a:ext cx="6378217" cy="1017107"/>
            </a:xfrm>
            <a:custGeom>
              <a:avLst/>
              <a:gdLst>
                <a:gd name="connsiteX0" fmla="*/ 0 w 6378217"/>
                <a:gd name="connsiteY0" fmla="*/ 0 h 1017107"/>
                <a:gd name="connsiteX1" fmla="*/ 4094765 w 6378217"/>
                <a:gd name="connsiteY1" fmla="*/ 1012782 h 1017107"/>
                <a:gd name="connsiteX2" fmla="*/ 6378218 w 6378217"/>
                <a:gd name="connsiteY2" fmla="*/ 697085 h 1017107"/>
                <a:gd name="connsiteX3" fmla="*/ 6378218 w 6378217"/>
                <a:gd name="connsiteY3" fmla="*/ 0 h 1017107"/>
                <a:gd name="connsiteX4" fmla="*/ 0 w 6378217"/>
                <a:gd name="connsiteY4" fmla="*/ 0 h 1017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78217" h="1017107">
                  <a:moveTo>
                    <a:pt x="0" y="0"/>
                  </a:moveTo>
                  <a:cubicBezTo>
                    <a:pt x="1666233" y="157275"/>
                    <a:pt x="2855732" y="967604"/>
                    <a:pt x="4094765" y="1012782"/>
                  </a:cubicBezTo>
                  <a:cubicBezTo>
                    <a:pt x="5403922" y="1060535"/>
                    <a:pt x="6378218" y="697085"/>
                    <a:pt x="6378218" y="697085"/>
                  </a:cubicBezTo>
                  <a:lnTo>
                    <a:pt x="6378218" y="0"/>
                  </a:lnTo>
                  <a:lnTo>
                    <a:pt x="0" y="0"/>
                  </a:lnTo>
                  <a:close/>
                </a:path>
              </a:pathLst>
            </a:custGeom>
            <a:solidFill>
              <a:schemeClr val="bg1"/>
            </a:solidFill>
            <a:ln w="8467" cap="flat">
              <a:noFill/>
              <a:prstDash val="solid"/>
              <a:miter/>
            </a:ln>
            <a:effectLst>
              <a:outerShdw blurRad="393700" dir="18900000" sx="90000" sy="90000" algn="bl" rotWithShape="0">
                <a:prstClr val="black">
                  <a:alpha val="5000"/>
                </a:prstClr>
              </a:outerShdw>
            </a:effectLst>
          </p:spPr>
          <p:txBody>
            <a:bodyPr rtlCol="0" anchor="ctr"/>
            <a:lstStyle/>
            <a:p>
              <a:endParaRPr lang="en-US"/>
            </a:p>
          </p:txBody>
        </p:sp>
      </p:grpSp>
      <p:sp>
        <p:nvSpPr>
          <p:cNvPr id="8" name="Freeform: Shape 7">
            <a:extLst>
              <a:ext uri="{FF2B5EF4-FFF2-40B4-BE49-F238E27FC236}">
                <a16:creationId xmlns:a16="http://schemas.microsoft.com/office/drawing/2014/main" id="{AF325BA9-0D5B-2FB3-62BB-996BBED92719}"/>
              </a:ext>
            </a:extLst>
          </p:cNvPr>
          <p:cNvSpPr/>
          <p:nvPr userDrawn="1"/>
        </p:nvSpPr>
        <p:spPr>
          <a:xfrm>
            <a:off x="0" y="4679915"/>
            <a:ext cx="12192000" cy="2178087"/>
          </a:xfrm>
          <a:custGeom>
            <a:avLst/>
            <a:gdLst>
              <a:gd name="connsiteX0" fmla="*/ 0 w 12192000"/>
              <a:gd name="connsiteY0" fmla="*/ 0 h 2178087"/>
              <a:gd name="connsiteX1" fmla="*/ 49187 w 12192000"/>
              <a:gd name="connsiteY1" fmla="*/ 26851 h 2178087"/>
              <a:gd name="connsiteX2" fmla="*/ 5229981 w 12192000"/>
              <a:gd name="connsiteY2" fmla="*/ 1726424 h 2178087"/>
              <a:gd name="connsiteX3" fmla="*/ 11446932 w 12192000"/>
              <a:gd name="connsiteY3" fmla="*/ 876636 h 2178087"/>
              <a:gd name="connsiteX4" fmla="*/ 12028917 w 12192000"/>
              <a:gd name="connsiteY4" fmla="*/ 992007 h 2178087"/>
              <a:gd name="connsiteX5" fmla="*/ 12192000 w 12192000"/>
              <a:gd name="connsiteY5" fmla="*/ 1038316 h 2178087"/>
              <a:gd name="connsiteX6" fmla="*/ 12192000 w 12192000"/>
              <a:gd name="connsiteY6" fmla="*/ 2178087 h 2178087"/>
              <a:gd name="connsiteX7" fmla="*/ 0 w 12192000"/>
              <a:gd name="connsiteY7" fmla="*/ 2178087 h 2178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2178087">
                <a:moveTo>
                  <a:pt x="0" y="0"/>
                </a:moveTo>
                <a:lnTo>
                  <a:pt x="49187" y="26851"/>
                </a:lnTo>
                <a:cubicBezTo>
                  <a:pt x="1085347" y="603113"/>
                  <a:pt x="3157664" y="1718458"/>
                  <a:pt x="5229981" y="1726424"/>
                </a:cubicBezTo>
                <a:cubicBezTo>
                  <a:pt x="7302300" y="1718458"/>
                  <a:pt x="9374617" y="603113"/>
                  <a:pt x="11446932" y="876636"/>
                </a:cubicBezTo>
                <a:cubicBezTo>
                  <a:pt x="11641212" y="903275"/>
                  <a:pt x="11835492" y="942354"/>
                  <a:pt x="12028917" y="992007"/>
                </a:cubicBezTo>
                <a:lnTo>
                  <a:pt x="12192000" y="1038316"/>
                </a:lnTo>
                <a:lnTo>
                  <a:pt x="12192000" y="2178087"/>
                </a:lnTo>
                <a:lnTo>
                  <a:pt x="0" y="2178087"/>
                </a:lnTo>
                <a:close/>
              </a:path>
            </a:pathLst>
          </a:custGeom>
          <a:solidFill>
            <a:schemeClr val="bg1"/>
          </a:solidFill>
          <a:ln w="8467" cap="flat">
            <a:noFill/>
            <a:prstDash val="solid"/>
            <a:miter/>
          </a:ln>
          <a:effectLst>
            <a:outerShdw blurRad="317500" dist="254000" dir="18900000" sx="95000" sy="95000" algn="bl" rotWithShape="0">
              <a:prstClr val="black">
                <a:alpha val="5000"/>
              </a:prstClr>
            </a:outerShdw>
          </a:effectLst>
        </p:spPr>
        <p:txBody>
          <a:bodyPr rtlCol="0" anchor="ctr"/>
          <a:lstStyle/>
          <a:p>
            <a:endParaRPr lang="en-US"/>
          </a:p>
        </p:txBody>
      </p:sp>
      <p:sp>
        <p:nvSpPr>
          <p:cNvPr id="9" name="Freeform: Shape 8">
            <a:extLst>
              <a:ext uri="{FF2B5EF4-FFF2-40B4-BE49-F238E27FC236}">
                <a16:creationId xmlns:a16="http://schemas.microsoft.com/office/drawing/2014/main" id="{B7232FF3-906B-C818-C565-4D5A93135B5E}"/>
              </a:ext>
            </a:extLst>
          </p:cNvPr>
          <p:cNvSpPr/>
          <p:nvPr userDrawn="1"/>
        </p:nvSpPr>
        <p:spPr>
          <a:xfrm>
            <a:off x="0" y="5999523"/>
            <a:ext cx="9696275" cy="858477"/>
          </a:xfrm>
          <a:custGeom>
            <a:avLst/>
            <a:gdLst>
              <a:gd name="connsiteX0" fmla="*/ 7676696 w 9696275"/>
              <a:gd name="connsiteY0" fmla="*/ 530993 h 858477"/>
              <a:gd name="connsiteX1" fmla="*/ 8188475 w 9696275"/>
              <a:gd name="connsiteY1" fmla="*/ 547368 h 858477"/>
              <a:gd name="connsiteX2" fmla="*/ 9687830 w 9696275"/>
              <a:gd name="connsiteY2" fmla="*/ 855713 h 858477"/>
              <a:gd name="connsiteX3" fmla="*/ 9696275 w 9696275"/>
              <a:gd name="connsiteY3" fmla="*/ 858477 h 858477"/>
              <a:gd name="connsiteX4" fmla="*/ 4572598 w 9696275"/>
              <a:gd name="connsiteY4" fmla="*/ 858477 h 858477"/>
              <a:gd name="connsiteX5" fmla="*/ 4606017 w 9696275"/>
              <a:gd name="connsiteY5" fmla="*/ 856651 h 858477"/>
              <a:gd name="connsiteX6" fmla="*/ 7676696 w 9696275"/>
              <a:gd name="connsiteY6" fmla="*/ 530993 h 858477"/>
              <a:gd name="connsiteX7" fmla="*/ 0 w 9696275"/>
              <a:gd name="connsiteY7" fmla="*/ 0 h 858477"/>
              <a:gd name="connsiteX8" fmla="*/ 682372 w 9696275"/>
              <a:gd name="connsiteY8" fmla="*/ 218742 h 858477"/>
              <a:gd name="connsiteX9" fmla="*/ 3583790 w 9696275"/>
              <a:gd name="connsiteY9" fmla="*/ 856009 h 858477"/>
              <a:gd name="connsiteX10" fmla="*/ 3627014 w 9696275"/>
              <a:gd name="connsiteY10" fmla="*/ 858477 h 858477"/>
              <a:gd name="connsiteX11" fmla="*/ 0 w 9696275"/>
              <a:gd name="connsiteY11" fmla="*/ 858477 h 858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696275" h="858477">
                <a:moveTo>
                  <a:pt x="7676696" y="530993"/>
                </a:moveTo>
                <a:cubicBezTo>
                  <a:pt x="7847289" y="529316"/>
                  <a:pt x="8017882" y="534146"/>
                  <a:pt x="8188475" y="547368"/>
                </a:cubicBezTo>
                <a:cubicBezTo>
                  <a:pt x="8700255" y="588574"/>
                  <a:pt x="9212034" y="706754"/>
                  <a:pt x="9687830" y="855713"/>
                </a:cubicBezTo>
                <a:lnTo>
                  <a:pt x="9696275" y="858477"/>
                </a:lnTo>
                <a:lnTo>
                  <a:pt x="4572598" y="858477"/>
                </a:lnTo>
                <a:lnTo>
                  <a:pt x="4606017" y="856651"/>
                </a:lnTo>
                <a:cubicBezTo>
                  <a:pt x="5629577" y="785358"/>
                  <a:pt x="6653137" y="541054"/>
                  <a:pt x="7676696" y="530993"/>
                </a:cubicBezTo>
                <a:close/>
                <a:moveTo>
                  <a:pt x="0" y="0"/>
                </a:moveTo>
                <a:lnTo>
                  <a:pt x="682372" y="218742"/>
                </a:lnTo>
                <a:cubicBezTo>
                  <a:pt x="1279449" y="413736"/>
                  <a:pt x="2398967" y="768341"/>
                  <a:pt x="3583790" y="856009"/>
                </a:cubicBezTo>
                <a:lnTo>
                  <a:pt x="3627014" y="858477"/>
                </a:lnTo>
                <a:lnTo>
                  <a:pt x="0" y="858477"/>
                </a:lnTo>
                <a:close/>
              </a:path>
            </a:pathLst>
          </a:custGeom>
          <a:solidFill>
            <a:schemeClr val="bg1"/>
          </a:solidFill>
          <a:ln w="8467" cap="flat">
            <a:noFill/>
            <a:prstDash val="solid"/>
            <a:miter/>
          </a:ln>
          <a:effectLst>
            <a:outerShdw blurRad="571500" dist="254000" dir="18900000" sx="95000" sy="95000" algn="bl" rotWithShape="0">
              <a:prstClr val="black">
                <a:alpha val="10000"/>
              </a:prstClr>
            </a:outerShdw>
          </a:effectLst>
        </p:spPr>
        <p:txBody>
          <a:bodyPr wrap="square" rtlCol="0" anchor="ctr">
            <a:noAutofit/>
          </a:bodyPr>
          <a:lstStyle/>
          <a:p>
            <a:endParaRPr lang="en-US"/>
          </a:p>
        </p:txBody>
      </p:sp>
      <p:sp>
        <p:nvSpPr>
          <p:cNvPr id="10" name="Title 1">
            <a:extLst>
              <a:ext uri="{FF2B5EF4-FFF2-40B4-BE49-F238E27FC236}">
                <a16:creationId xmlns:a16="http://schemas.microsoft.com/office/drawing/2014/main" id="{AF38C510-2D71-8E21-0FD9-447152FE59C2}"/>
              </a:ext>
            </a:extLst>
          </p:cNvPr>
          <p:cNvSpPr>
            <a:spLocks noGrp="1"/>
          </p:cNvSpPr>
          <p:nvPr>
            <p:ph type="title" hasCustomPrompt="1"/>
          </p:nvPr>
        </p:nvSpPr>
        <p:spPr>
          <a:xfrm>
            <a:off x="586740" y="3121224"/>
            <a:ext cx="11018520" cy="553998"/>
          </a:xfrm>
        </p:spPr>
        <p:txBody>
          <a:bodyPr vert="horz" wrap="square" lIns="0" tIns="0" rIns="0" bIns="0" rtlCol="0" anchor="t">
            <a:spAutoFit/>
          </a:bodyPr>
          <a:lstStyle>
            <a:lvl1pPr marL="0" indent="0" algn="l">
              <a:buFont typeface="Arial" panose="020B0604020202020204" pitchFamily="34" charset="0"/>
              <a:buNone/>
              <a:defRPr lang="en-IN" sz="3600" dirty="0">
                <a:gradFill>
                  <a:gsLst>
                    <a:gs pos="0">
                      <a:schemeClr val="tx2"/>
                    </a:gs>
                    <a:gs pos="100000">
                      <a:schemeClr val="tx2">
                        <a:lumMod val="60000"/>
                        <a:lumOff val="40000"/>
                      </a:schemeClr>
                    </a:gs>
                  </a:gsLst>
                  <a:lin ang="2700000" scaled="1"/>
                </a:gradFill>
              </a:defRPr>
            </a:lvl1pPr>
          </a:lstStyle>
          <a:p>
            <a:pPr marL="0" lvl="0"/>
            <a:r>
              <a:rPr lang="en-US" dirty="0"/>
              <a:t>Section Title</a:t>
            </a:r>
            <a:endParaRPr lang="en-IN" dirty="0"/>
          </a:p>
        </p:txBody>
      </p:sp>
    </p:spTree>
    <p:extLst>
      <p:ext uri="{BB962C8B-B14F-4D97-AF65-F5344CB8AC3E}">
        <p14:creationId xmlns:p14="http://schemas.microsoft.com/office/powerpoint/2010/main" val="1743135069"/>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8_Custom Layout">
    <p:spTree>
      <p:nvGrpSpPr>
        <p:cNvPr id="1" name=""/>
        <p:cNvGrpSpPr/>
        <p:nvPr/>
      </p:nvGrpSpPr>
      <p:grpSpPr>
        <a:xfrm>
          <a:off x="0" y="0"/>
          <a:ext cx="0" cy="0"/>
          <a:chOff x="0" y="0"/>
          <a:chExt cx="0" cy="0"/>
        </a:xfrm>
      </p:grpSpPr>
      <p:pic>
        <p:nvPicPr>
          <p:cNvPr id="3" name="Picture 2" descr="A picture containing white, design, black and white, art&#10;&#10;Description automatically generated">
            <a:extLst>
              <a:ext uri="{FF2B5EF4-FFF2-40B4-BE49-F238E27FC236}">
                <a16:creationId xmlns:a16="http://schemas.microsoft.com/office/drawing/2014/main" id="{68CED5D4-D5FE-8E91-2C27-0767AD657DC0}"/>
              </a:ext>
            </a:extLst>
          </p:cNvPr>
          <p:cNvPicPr>
            <a:picLocks noChangeAspect="1"/>
          </p:cNvPicPr>
          <p:nvPr userDrawn="1"/>
        </p:nvPicPr>
        <p:blipFill>
          <a:blip r:embed="rId2" cstate="print">
            <a:alphaModFix amt="85000"/>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BB1FBE52-090D-88D4-6AF6-45E7E687FB11}"/>
              </a:ext>
            </a:extLst>
          </p:cNvPr>
          <p:cNvSpPr/>
          <p:nvPr userDrawn="1"/>
        </p:nvSpPr>
        <p:spPr bwMode="auto">
          <a:xfrm>
            <a:off x="0" y="2493962"/>
            <a:ext cx="6463284" cy="1866900"/>
          </a:xfrm>
          <a:prstGeom prst="rect">
            <a:avLst/>
          </a:prstGeom>
          <a:gradFill>
            <a:gsLst>
              <a:gs pos="43000">
                <a:srgbClr val="FFFFFF">
                  <a:alpha val="9000"/>
                </a:srgbClr>
              </a:gs>
              <a:gs pos="0">
                <a:schemeClr val="bg1">
                  <a:alpha val="0"/>
                </a:schemeClr>
              </a:gs>
              <a:gs pos="84000">
                <a:schemeClr val="bg1">
                  <a:alpha val="70000"/>
                </a:schemeClr>
              </a:gs>
            </a:gsLst>
            <a:lin ang="10800000" scaled="1"/>
          </a:gradFill>
          <a:ln>
            <a:noFill/>
            <a:headEnd type="none" w="med" len="med"/>
            <a:tailEnd type="none" w="med" len="med"/>
          </a:ln>
          <a:effectLst>
            <a:outerShdw blurRad="76200" dist="38100" dir="10800000" sx="101000" sy="101000" algn="r" rotWithShape="0">
              <a:schemeClr val="tx1">
                <a:alpha val="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pic>
        <p:nvPicPr>
          <p:cNvPr id="6" name="MS logo gray - EMF" descr="Microsoft logo, gray text version">
            <a:extLst>
              <a:ext uri="{FF2B5EF4-FFF2-40B4-BE49-F238E27FC236}">
                <a16:creationId xmlns:a16="http://schemas.microsoft.com/office/drawing/2014/main" id="{4C015D71-3E55-982A-47FA-9450B990596D}"/>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
        <p:nvSpPr>
          <p:cNvPr id="7" name="Text Box 3" descr="This is a copyright notice that should be included on the final slide.">
            <a:extLst>
              <a:ext uri="{FF2B5EF4-FFF2-40B4-BE49-F238E27FC236}">
                <a16:creationId xmlns:a16="http://schemas.microsoft.com/office/drawing/2014/main" id="{55D7B2BA-D4E8-0B99-9647-EAE432CF6FC8}"/>
              </a:ext>
            </a:extLst>
          </p:cNvPr>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cs typeface="Segoe UI" pitchFamily="34" charset="0"/>
              </a:rPr>
              <a:t>© Copyright Microsoft Corporation. All rights reserved. </a:t>
            </a:r>
          </a:p>
        </p:txBody>
      </p:sp>
      <p:sp>
        <p:nvSpPr>
          <p:cNvPr id="8" name="Title 1">
            <a:extLst>
              <a:ext uri="{FF2B5EF4-FFF2-40B4-BE49-F238E27FC236}">
                <a16:creationId xmlns:a16="http://schemas.microsoft.com/office/drawing/2014/main" id="{C162987A-C5A2-E20D-E70A-A6A18E7BDE14}"/>
              </a:ext>
            </a:extLst>
          </p:cNvPr>
          <p:cNvSpPr>
            <a:spLocks noGrp="1"/>
          </p:cNvSpPr>
          <p:nvPr>
            <p:ph type="title" hasCustomPrompt="1"/>
          </p:nvPr>
        </p:nvSpPr>
        <p:spPr>
          <a:xfrm>
            <a:off x="586740" y="2967335"/>
            <a:ext cx="11018520" cy="923330"/>
          </a:xfrm>
        </p:spPr>
        <p:txBody>
          <a:bodyPr vert="horz" wrap="square" lIns="0" tIns="0" rIns="0" bIns="0" rtlCol="0" anchor="t">
            <a:spAutoFit/>
          </a:bodyPr>
          <a:lstStyle>
            <a:lvl1pPr marL="0" indent="0" algn="l">
              <a:buFont typeface="Arial" panose="020B0604020202020204" pitchFamily="34" charset="0"/>
              <a:buNone/>
              <a:defRPr lang="en-IN" sz="6000" dirty="0">
                <a:gradFill>
                  <a:gsLst>
                    <a:gs pos="0">
                      <a:schemeClr val="tx2"/>
                    </a:gs>
                    <a:gs pos="100000">
                      <a:schemeClr val="tx2">
                        <a:lumMod val="60000"/>
                        <a:lumOff val="40000"/>
                      </a:schemeClr>
                    </a:gs>
                  </a:gsLst>
                  <a:lin ang="2700000" scaled="1"/>
                </a:gradFill>
              </a:defRPr>
            </a:lvl1pPr>
          </a:lstStyle>
          <a:p>
            <a:pPr marL="0" lvl="0"/>
            <a:r>
              <a:rPr lang="en-US" dirty="0"/>
              <a:t>Thank you</a:t>
            </a:r>
            <a:endParaRPr lang="en-IN" dirty="0"/>
          </a:p>
        </p:txBody>
      </p:sp>
    </p:spTree>
    <p:extLst>
      <p:ext uri="{BB962C8B-B14F-4D97-AF65-F5344CB8AC3E}">
        <p14:creationId xmlns:p14="http://schemas.microsoft.com/office/powerpoint/2010/main" val="1431141007"/>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9_Custom Layou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B0CEB7F-3245-B3C2-5FAF-91A11F7778F9}"/>
              </a:ext>
            </a:extLst>
          </p:cNvPr>
          <p:cNvPicPr>
            <a:picLocks noChangeAspect="1"/>
          </p:cNvPicPr>
          <p:nvPr userDrawn="1"/>
        </p:nvPicPr>
        <p:blipFill rotWithShape="1">
          <a:blip r:embed="rId2" cstate="print">
            <a:alphaModFix amt="35000"/>
            <a:extLst>
              <a:ext uri="{28A0092B-C50C-407E-A947-70E740481C1C}">
                <a14:useLocalDpi xmlns:a14="http://schemas.microsoft.com/office/drawing/2010/main"/>
              </a:ext>
            </a:extLst>
          </a:blip>
          <a:srcRect/>
          <a:stretch/>
        </p:blipFill>
        <p:spPr>
          <a:xfrm>
            <a:off x="0" y="7620"/>
            <a:ext cx="12192000" cy="6858000"/>
          </a:xfrm>
          <a:prstGeom prst="rect">
            <a:avLst/>
          </a:prstGeom>
        </p:spPr>
      </p:pic>
      <p:sp>
        <p:nvSpPr>
          <p:cNvPr id="4" name="Text Box 3" descr="This is a copyright notice that should be included on the final slide.">
            <a:extLst>
              <a:ext uri="{FF2B5EF4-FFF2-40B4-BE49-F238E27FC236}">
                <a16:creationId xmlns:a16="http://schemas.microsoft.com/office/drawing/2014/main" id="{0C7CF013-8C62-7B67-1B8B-66E3B4CFB7E5}"/>
              </a:ext>
            </a:extLst>
          </p:cNvPr>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cs typeface="Segoe UI" pitchFamily="34" charset="0"/>
              </a:rPr>
              <a:t>© Copyright Microsoft Corporation. All rights reserved. </a:t>
            </a:r>
          </a:p>
        </p:txBody>
      </p:sp>
      <p:pic>
        <p:nvPicPr>
          <p:cNvPr id="5" name="MS logo gray - EMF" descr="Microsoft logo, gray text version">
            <a:extLst>
              <a:ext uri="{FF2B5EF4-FFF2-40B4-BE49-F238E27FC236}">
                <a16:creationId xmlns:a16="http://schemas.microsoft.com/office/drawing/2014/main" id="{F3CB2D9F-955A-AA6A-FEED-C3EBAB5525A2}"/>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423445310"/>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30_Custom Layout">
    <p:spTree>
      <p:nvGrpSpPr>
        <p:cNvPr id="1" name=""/>
        <p:cNvGrpSpPr/>
        <p:nvPr/>
      </p:nvGrpSpPr>
      <p:grpSpPr>
        <a:xfrm>
          <a:off x="0" y="0"/>
          <a:ext cx="0" cy="0"/>
          <a:chOff x="0" y="0"/>
          <a:chExt cx="0" cy="0"/>
        </a:xfrm>
      </p:grpSpPr>
      <p:pic>
        <p:nvPicPr>
          <p:cNvPr id="3" name="Picture 2" descr="A picture containing blue, electric blue, majorelle blue, blur&#10;&#10;Description automatically generated">
            <a:extLst>
              <a:ext uri="{FF2B5EF4-FFF2-40B4-BE49-F238E27FC236}">
                <a16:creationId xmlns:a16="http://schemas.microsoft.com/office/drawing/2014/main" id="{AA092C94-5957-3E6A-1480-4C4DE1FF8912}"/>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4" name="Picture 3">
            <a:extLst>
              <a:ext uri="{FF2B5EF4-FFF2-40B4-BE49-F238E27FC236}">
                <a16:creationId xmlns:a16="http://schemas.microsoft.com/office/drawing/2014/main" id="{A6708EA7-EC51-72C8-268E-5939AD345E33}"/>
              </a:ext>
            </a:extLst>
          </p:cNvPr>
          <p:cNvPicPr>
            <a:picLocks noChangeAspect="1"/>
          </p:cNvPicPr>
          <p:nvPr userDrawn="1"/>
        </p:nvPicPr>
        <p:blipFill>
          <a:blip r:embed="rId3" cstate="print">
            <a:alphaModFix amt="25000"/>
            <a:extLst>
              <a:ext uri="{28A0092B-C50C-407E-A947-70E740481C1C}">
                <a14:useLocalDpi xmlns:a14="http://schemas.microsoft.com/office/drawing/2010/main"/>
              </a:ext>
            </a:extLst>
          </a:blip>
          <a:stretch>
            <a:fillRect/>
          </a:stretch>
        </p:blipFill>
        <p:spPr>
          <a:xfrm>
            <a:off x="0" y="0"/>
            <a:ext cx="12192000" cy="6858000"/>
          </a:xfrm>
          <a:prstGeom prst="rect">
            <a:avLst/>
          </a:prstGeom>
        </p:spPr>
      </p:pic>
      <p:grpSp>
        <p:nvGrpSpPr>
          <p:cNvPr id="6" name="Group 5">
            <a:extLst>
              <a:ext uri="{FF2B5EF4-FFF2-40B4-BE49-F238E27FC236}">
                <a16:creationId xmlns:a16="http://schemas.microsoft.com/office/drawing/2014/main" id="{0782BB2D-878A-C79C-8FEE-F3E9C32B7A20}"/>
              </a:ext>
            </a:extLst>
          </p:cNvPr>
          <p:cNvGrpSpPr/>
          <p:nvPr userDrawn="1"/>
        </p:nvGrpSpPr>
        <p:grpSpPr>
          <a:xfrm>
            <a:off x="0" y="0"/>
            <a:ext cx="12192001" cy="6858000"/>
            <a:chOff x="0" y="0"/>
            <a:chExt cx="12192001" cy="6858000"/>
          </a:xfrm>
        </p:grpSpPr>
        <p:grpSp>
          <p:nvGrpSpPr>
            <p:cNvPr id="7" name="Group 6">
              <a:extLst>
                <a:ext uri="{FF2B5EF4-FFF2-40B4-BE49-F238E27FC236}">
                  <a16:creationId xmlns:a16="http://schemas.microsoft.com/office/drawing/2014/main" id="{44CE9868-D5B4-8263-386A-4CA2DC766016}"/>
                </a:ext>
              </a:extLst>
            </p:cNvPr>
            <p:cNvGrpSpPr/>
            <p:nvPr/>
          </p:nvGrpSpPr>
          <p:grpSpPr>
            <a:xfrm>
              <a:off x="0" y="5699775"/>
              <a:ext cx="12192001" cy="1158225"/>
              <a:chOff x="0" y="5699775"/>
              <a:chExt cx="12192001" cy="1158225"/>
            </a:xfrm>
          </p:grpSpPr>
          <p:grpSp>
            <p:nvGrpSpPr>
              <p:cNvPr id="11" name="Group 10">
                <a:extLst>
                  <a:ext uri="{FF2B5EF4-FFF2-40B4-BE49-F238E27FC236}">
                    <a16:creationId xmlns:a16="http://schemas.microsoft.com/office/drawing/2014/main" id="{4B2731DB-A196-6667-839D-1CF405BC27DA}"/>
                  </a:ext>
                </a:extLst>
              </p:cNvPr>
              <p:cNvGrpSpPr/>
              <p:nvPr/>
            </p:nvGrpSpPr>
            <p:grpSpPr>
              <a:xfrm>
                <a:off x="0" y="5699775"/>
                <a:ext cx="2603500" cy="1158225"/>
                <a:chOff x="0" y="5475269"/>
                <a:chExt cx="3108154" cy="1382731"/>
              </a:xfrm>
            </p:grpSpPr>
            <p:sp>
              <p:nvSpPr>
                <p:cNvPr id="13" name="Freeform: Shape 12">
                  <a:extLst>
                    <a:ext uri="{FF2B5EF4-FFF2-40B4-BE49-F238E27FC236}">
                      <a16:creationId xmlns:a16="http://schemas.microsoft.com/office/drawing/2014/main" id="{B290C075-8D93-0A1D-AB3A-3711B0159D53}"/>
                    </a:ext>
                  </a:extLst>
                </p:cNvPr>
                <p:cNvSpPr/>
                <p:nvPr/>
              </p:nvSpPr>
              <p:spPr>
                <a:xfrm>
                  <a:off x="1" y="5475269"/>
                  <a:ext cx="3108153" cy="1382731"/>
                </a:xfrm>
                <a:custGeom>
                  <a:avLst/>
                  <a:gdLst>
                    <a:gd name="connsiteX0" fmla="*/ 0 w 3108153"/>
                    <a:gd name="connsiteY0" fmla="*/ 0 h 1382731"/>
                    <a:gd name="connsiteX1" fmla="*/ 49187 w 3108153"/>
                    <a:gd name="connsiteY1" fmla="*/ 26851 h 1382731"/>
                    <a:gd name="connsiteX2" fmla="*/ 2953266 w 3108153"/>
                    <a:gd name="connsiteY2" fmla="*/ 1337112 h 1382731"/>
                    <a:gd name="connsiteX3" fmla="*/ 3108153 w 3108153"/>
                    <a:gd name="connsiteY3" fmla="*/ 1382731 h 1382731"/>
                    <a:gd name="connsiteX4" fmla="*/ 0 w 3108153"/>
                    <a:gd name="connsiteY4" fmla="*/ 1382731 h 13827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8153" h="1382731">
                      <a:moveTo>
                        <a:pt x="0" y="0"/>
                      </a:moveTo>
                      <a:lnTo>
                        <a:pt x="49187" y="26851"/>
                      </a:lnTo>
                      <a:cubicBezTo>
                        <a:pt x="696787" y="387015"/>
                        <a:pt x="1749136" y="957758"/>
                        <a:pt x="2953266" y="1337112"/>
                      </a:cubicBezTo>
                      <a:lnTo>
                        <a:pt x="3108153" y="1382731"/>
                      </a:lnTo>
                      <a:lnTo>
                        <a:pt x="0" y="1382731"/>
                      </a:lnTo>
                      <a:close/>
                    </a:path>
                  </a:pathLst>
                </a:custGeom>
                <a:gradFill>
                  <a:gsLst>
                    <a:gs pos="100000">
                      <a:srgbClr val="122C4F"/>
                    </a:gs>
                    <a:gs pos="0">
                      <a:srgbClr val="142944"/>
                    </a:gs>
                  </a:gsLst>
                  <a:lin ang="2700000" scaled="1"/>
                </a:gradFill>
                <a:ln w="8467" cap="flat">
                  <a:noFill/>
                  <a:prstDash val="solid"/>
                  <a:miter/>
                </a:ln>
                <a:effectLst>
                  <a:outerShdw blurRad="571500" dir="8100000" algn="tr" rotWithShape="0">
                    <a:prstClr val="black">
                      <a:alpha val="55000"/>
                    </a:prstClr>
                  </a:outerShdw>
                </a:effectLst>
              </p:spPr>
              <p:txBody>
                <a:bodyPr rtlCol="0" anchor="ctr"/>
                <a:lstStyle/>
                <a:p>
                  <a:endParaRPr lang="en-US"/>
                </a:p>
              </p:txBody>
            </p:sp>
            <p:sp>
              <p:nvSpPr>
                <p:cNvPr id="14" name="Freeform: Shape 13">
                  <a:extLst>
                    <a:ext uri="{FF2B5EF4-FFF2-40B4-BE49-F238E27FC236}">
                      <a16:creationId xmlns:a16="http://schemas.microsoft.com/office/drawing/2014/main" id="{A18526D2-1ED7-F8DF-5A3F-E1C674B33B1F}"/>
                    </a:ext>
                  </a:extLst>
                </p:cNvPr>
                <p:cNvSpPr/>
                <p:nvPr/>
              </p:nvSpPr>
              <p:spPr>
                <a:xfrm>
                  <a:off x="0" y="6299084"/>
                  <a:ext cx="1844515" cy="558916"/>
                </a:xfrm>
                <a:custGeom>
                  <a:avLst/>
                  <a:gdLst>
                    <a:gd name="connsiteX0" fmla="*/ 0 w 1844515"/>
                    <a:gd name="connsiteY0" fmla="*/ 0 h 558916"/>
                    <a:gd name="connsiteX1" fmla="*/ 682372 w 1844515"/>
                    <a:gd name="connsiteY1" fmla="*/ 218742 h 558916"/>
                    <a:gd name="connsiteX2" fmla="*/ 1701934 w 1844515"/>
                    <a:gd name="connsiteY2" fmla="*/ 523820 h 558916"/>
                    <a:gd name="connsiteX3" fmla="*/ 1844515 w 1844515"/>
                    <a:gd name="connsiteY3" fmla="*/ 558916 h 558916"/>
                    <a:gd name="connsiteX4" fmla="*/ 0 w 1844515"/>
                    <a:gd name="connsiteY4" fmla="*/ 558916 h 5589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4515" h="558916">
                      <a:moveTo>
                        <a:pt x="0" y="0"/>
                      </a:moveTo>
                      <a:lnTo>
                        <a:pt x="682372" y="218742"/>
                      </a:lnTo>
                      <a:cubicBezTo>
                        <a:pt x="938262" y="302311"/>
                        <a:pt x="1290111" y="415196"/>
                        <a:pt x="1701934" y="523820"/>
                      </a:cubicBezTo>
                      <a:lnTo>
                        <a:pt x="1844515" y="558916"/>
                      </a:lnTo>
                      <a:lnTo>
                        <a:pt x="0" y="558916"/>
                      </a:lnTo>
                      <a:close/>
                    </a:path>
                  </a:pathLst>
                </a:custGeom>
                <a:gradFill>
                  <a:gsLst>
                    <a:gs pos="100000">
                      <a:srgbClr val="122C4F"/>
                    </a:gs>
                    <a:gs pos="0">
                      <a:srgbClr val="142944"/>
                    </a:gs>
                  </a:gsLst>
                  <a:lin ang="2700000" scaled="1"/>
                </a:gradFill>
                <a:ln w="8467" cap="flat">
                  <a:noFill/>
                  <a:prstDash val="solid"/>
                  <a:miter/>
                </a:ln>
                <a:effectLst>
                  <a:outerShdw blurRad="571500" dir="8100000" algn="tr" rotWithShape="0">
                    <a:prstClr val="black">
                      <a:alpha val="55000"/>
                    </a:prstClr>
                  </a:outerShdw>
                </a:effectLst>
              </p:spPr>
              <p:txBody>
                <a:bodyPr rtlCol="0" anchor="ctr"/>
                <a:lstStyle/>
                <a:p>
                  <a:endParaRPr lang="en-US"/>
                </a:p>
              </p:txBody>
            </p:sp>
          </p:grpSp>
          <p:sp>
            <p:nvSpPr>
              <p:cNvPr id="12" name="Freeform: Shape 11">
                <a:extLst>
                  <a:ext uri="{FF2B5EF4-FFF2-40B4-BE49-F238E27FC236}">
                    <a16:creationId xmlns:a16="http://schemas.microsoft.com/office/drawing/2014/main" id="{601D34B9-C248-63DE-9425-0FAC638EBA69}"/>
                  </a:ext>
                </a:extLst>
              </p:cNvPr>
              <p:cNvSpPr/>
              <p:nvPr/>
            </p:nvSpPr>
            <p:spPr>
              <a:xfrm>
                <a:off x="7988300" y="6359756"/>
                <a:ext cx="4203701" cy="498243"/>
              </a:xfrm>
              <a:custGeom>
                <a:avLst/>
                <a:gdLst>
                  <a:gd name="connsiteX0" fmla="*/ 3112003 w 4634189"/>
                  <a:gd name="connsiteY0" fmla="*/ 828 h 549266"/>
                  <a:gd name="connsiteX1" fmla="*/ 3889121 w 4634189"/>
                  <a:gd name="connsiteY1" fmla="*/ 43171 h 549266"/>
                  <a:gd name="connsiteX2" fmla="*/ 4471106 w 4634189"/>
                  <a:gd name="connsiteY2" fmla="*/ 158542 h 549266"/>
                  <a:gd name="connsiteX3" fmla="*/ 4634189 w 4634189"/>
                  <a:gd name="connsiteY3" fmla="*/ 204851 h 549266"/>
                  <a:gd name="connsiteX4" fmla="*/ 4634189 w 4634189"/>
                  <a:gd name="connsiteY4" fmla="*/ 549266 h 549266"/>
                  <a:gd name="connsiteX5" fmla="*/ 0 w 4634189"/>
                  <a:gd name="connsiteY5" fmla="*/ 549266 h 549266"/>
                  <a:gd name="connsiteX6" fmla="*/ 3528 w 4634189"/>
                  <a:gd name="connsiteY6" fmla="*/ 548460 h 549266"/>
                  <a:gd name="connsiteX7" fmla="*/ 3112003 w 4634189"/>
                  <a:gd name="connsiteY7" fmla="*/ 828 h 549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34189" h="549266">
                    <a:moveTo>
                      <a:pt x="3112003" y="828"/>
                    </a:moveTo>
                    <a:cubicBezTo>
                      <a:pt x="3371042" y="-3508"/>
                      <a:pt x="3630082" y="8981"/>
                      <a:pt x="3889121" y="43171"/>
                    </a:cubicBezTo>
                    <a:cubicBezTo>
                      <a:pt x="4083401" y="69810"/>
                      <a:pt x="4277681" y="108889"/>
                      <a:pt x="4471106" y="158542"/>
                    </a:cubicBezTo>
                    <a:lnTo>
                      <a:pt x="4634189" y="204851"/>
                    </a:lnTo>
                    <a:lnTo>
                      <a:pt x="4634189" y="549266"/>
                    </a:lnTo>
                    <a:lnTo>
                      <a:pt x="0" y="549266"/>
                    </a:lnTo>
                    <a:lnTo>
                      <a:pt x="3528" y="548460"/>
                    </a:lnTo>
                    <a:cubicBezTo>
                      <a:pt x="1039687" y="304727"/>
                      <a:pt x="2075845" y="18173"/>
                      <a:pt x="3112003" y="828"/>
                    </a:cubicBezTo>
                    <a:close/>
                  </a:path>
                </a:pathLst>
              </a:custGeom>
              <a:gradFill>
                <a:gsLst>
                  <a:gs pos="100000">
                    <a:srgbClr val="122C4F"/>
                  </a:gs>
                  <a:gs pos="0">
                    <a:srgbClr val="142944"/>
                  </a:gs>
                </a:gsLst>
                <a:lin ang="2700000" scaled="1"/>
              </a:gradFill>
              <a:ln w="8467" cap="flat">
                <a:noFill/>
                <a:prstDash val="solid"/>
                <a:miter/>
              </a:ln>
              <a:effectLst>
                <a:outerShdw blurRad="571500" dir="8100000" algn="tr" rotWithShape="0">
                  <a:prstClr val="black">
                    <a:alpha val="55000"/>
                  </a:prstClr>
                </a:outerShdw>
              </a:effectLst>
            </p:spPr>
            <p:txBody>
              <a:bodyPr rtlCol="0" anchor="ctr"/>
              <a:lstStyle/>
              <a:p>
                <a:endParaRPr lang="en-US"/>
              </a:p>
            </p:txBody>
          </p:sp>
        </p:grpSp>
        <p:grpSp>
          <p:nvGrpSpPr>
            <p:cNvPr id="8" name="Group 7">
              <a:extLst>
                <a:ext uri="{FF2B5EF4-FFF2-40B4-BE49-F238E27FC236}">
                  <a16:creationId xmlns:a16="http://schemas.microsoft.com/office/drawing/2014/main" id="{EEB2ECCC-816E-B28E-64AF-B89A03E04879}"/>
                </a:ext>
              </a:extLst>
            </p:cNvPr>
            <p:cNvGrpSpPr/>
            <p:nvPr/>
          </p:nvGrpSpPr>
          <p:grpSpPr>
            <a:xfrm>
              <a:off x="9486900" y="0"/>
              <a:ext cx="2705100" cy="694583"/>
              <a:chOff x="9486900" y="0"/>
              <a:chExt cx="2705100" cy="694583"/>
            </a:xfrm>
          </p:grpSpPr>
          <p:sp>
            <p:nvSpPr>
              <p:cNvPr id="9" name="Freeform: Shape 8">
                <a:extLst>
                  <a:ext uri="{FF2B5EF4-FFF2-40B4-BE49-F238E27FC236}">
                    <a16:creationId xmlns:a16="http://schemas.microsoft.com/office/drawing/2014/main" id="{4B5925CD-3150-44C7-14D4-97065DB0E1C1}"/>
                  </a:ext>
                </a:extLst>
              </p:cNvPr>
              <p:cNvSpPr/>
              <p:nvPr/>
            </p:nvSpPr>
            <p:spPr>
              <a:xfrm>
                <a:off x="9486900" y="0"/>
                <a:ext cx="2705100" cy="694583"/>
              </a:xfrm>
              <a:custGeom>
                <a:avLst/>
                <a:gdLst>
                  <a:gd name="connsiteX0" fmla="*/ 0 w 6378217"/>
                  <a:gd name="connsiteY0" fmla="*/ 0 h 1637721"/>
                  <a:gd name="connsiteX1" fmla="*/ 4167423 w 6378217"/>
                  <a:gd name="connsiteY1" fmla="*/ 1631982 h 1637721"/>
                  <a:gd name="connsiteX2" fmla="*/ 6378218 w 6378217"/>
                  <a:gd name="connsiteY2" fmla="*/ 1175323 h 1637721"/>
                  <a:gd name="connsiteX3" fmla="*/ 6378218 w 6378217"/>
                  <a:gd name="connsiteY3" fmla="*/ 0 h 1637721"/>
                  <a:gd name="connsiteX4" fmla="*/ 0 w 6378217"/>
                  <a:gd name="connsiteY4" fmla="*/ 0 h 1637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78217" h="1637721">
                    <a:moveTo>
                      <a:pt x="0" y="0"/>
                    </a:moveTo>
                    <a:cubicBezTo>
                      <a:pt x="1476490" y="225815"/>
                      <a:pt x="2722373" y="1559284"/>
                      <a:pt x="4167423" y="1631982"/>
                    </a:cubicBezTo>
                    <a:cubicBezTo>
                      <a:pt x="5475750" y="1697830"/>
                      <a:pt x="6378218" y="1175323"/>
                      <a:pt x="6378218" y="1175323"/>
                    </a:cubicBezTo>
                    <a:lnTo>
                      <a:pt x="6378218" y="0"/>
                    </a:lnTo>
                    <a:lnTo>
                      <a:pt x="0" y="0"/>
                    </a:lnTo>
                    <a:close/>
                  </a:path>
                </a:pathLst>
              </a:custGeom>
              <a:gradFill>
                <a:gsLst>
                  <a:gs pos="100000">
                    <a:srgbClr val="122C4F"/>
                  </a:gs>
                  <a:gs pos="0">
                    <a:srgbClr val="142944"/>
                  </a:gs>
                </a:gsLst>
                <a:lin ang="2700000" scaled="1"/>
              </a:gradFill>
              <a:ln w="8467" cap="flat">
                <a:noFill/>
                <a:prstDash val="solid"/>
                <a:miter/>
              </a:ln>
              <a:effectLst>
                <a:outerShdw blurRad="571500" dir="8100000" algn="tr" rotWithShape="0">
                  <a:prstClr val="black">
                    <a:alpha val="55000"/>
                  </a:prstClr>
                </a:outerShdw>
              </a:effectLst>
            </p:spPr>
            <p:txBody>
              <a:bodyPr rtlCol="0" anchor="ctr"/>
              <a:lstStyle/>
              <a:p>
                <a:endParaRPr lang="en-US"/>
              </a:p>
            </p:txBody>
          </p:sp>
          <p:sp>
            <p:nvSpPr>
              <p:cNvPr id="10" name="Freeform: Shape 9">
                <a:extLst>
                  <a:ext uri="{FF2B5EF4-FFF2-40B4-BE49-F238E27FC236}">
                    <a16:creationId xmlns:a16="http://schemas.microsoft.com/office/drawing/2014/main" id="{E407D646-1CE3-33B6-F8EC-B74423BB3CF6}"/>
                  </a:ext>
                </a:extLst>
              </p:cNvPr>
              <p:cNvSpPr/>
              <p:nvPr/>
            </p:nvSpPr>
            <p:spPr>
              <a:xfrm>
                <a:off x="9486900" y="0"/>
                <a:ext cx="2705100" cy="431371"/>
              </a:xfrm>
              <a:custGeom>
                <a:avLst/>
                <a:gdLst>
                  <a:gd name="connsiteX0" fmla="*/ 0 w 6378217"/>
                  <a:gd name="connsiteY0" fmla="*/ 0 h 1017107"/>
                  <a:gd name="connsiteX1" fmla="*/ 4094765 w 6378217"/>
                  <a:gd name="connsiteY1" fmla="*/ 1012782 h 1017107"/>
                  <a:gd name="connsiteX2" fmla="*/ 6378218 w 6378217"/>
                  <a:gd name="connsiteY2" fmla="*/ 697085 h 1017107"/>
                  <a:gd name="connsiteX3" fmla="*/ 6378218 w 6378217"/>
                  <a:gd name="connsiteY3" fmla="*/ 0 h 1017107"/>
                  <a:gd name="connsiteX4" fmla="*/ 0 w 6378217"/>
                  <a:gd name="connsiteY4" fmla="*/ 0 h 1017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78217" h="1017107">
                    <a:moveTo>
                      <a:pt x="0" y="0"/>
                    </a:moveTo>
                    <a:cubicBezTo>
                      <a:pt x="1666233" y="157275"/>
                      <a:pt x="2855732" y="967604"/>
                      <a:pt x="4094765" y="1012782"/>
                    </a:cubicBezTo>
                    <a:cubicBezTo>
                      <a:pt x="5403922" y="1060535"/>
                      <a:pt x="6378218" y="697085"/>
                      <a:pt x="6378218" y="697085"/>
                    </a:cubicBezTo>
                    <a:lnTo>
                      <a:pt x="6378218" y="0"/>
                    </a:lnTo>
                    <a:lnTo>
                      <a:pt x="0" y="0"/>
                    </a:lnTo>
                    <a:close/>
                  </a:path>
                </a:pathLst>
              </a:custGeom>
              <a:gradFill>
                <a:gsLst>
                  <a:gs pos="100000">
                    <a:srgbClr val="122C4F"/>
                  </a:gs>
                  <a:gs pos="0">
                    <a:srgbClr val="142944"/>
                  </a:gs>
                </a:gsLst>
                <a:lin ang="2700000" scaled="1"/>
              </a:gradFill>
              <a:ln w="8467" cap="flat">
                <a:noFill/>
                <a:prstDash val="solid"/>
                <a:miter/>
              </a:ln>
              <a:effectLst>
                <a:outerShdw blurRad="571500" dir="8100000" algn="tr" rotWithShape="0">
                  <a:prstClr val="black">
                    <a:alpha val="55000"/>
                  </a:prstClr>
                </a:outerShdw>
              </a:effectLst>
            </p:spPr>
            <p:txBody>
              <a:bodyPr rtlCol="0" anchor="ctr"/>
              <a:lstStyle/>
              <a:p>
                <a:endParaRPr lang="en-US"/>
              </a:p>
            </p:txBody>
          </p:sp>
        </p:grpSp>
      </p:grpSp>
      <p:sp>
        <p:nvSpPr>
          <p:cNvPr id="15" name="Title 1">
            <a:extLst>
              <a:ext uri="{FF2B5EF4-FFF2-40B4-BE49-F238E27FC236}">
                <a16:creationId xmlns:a16="http://schemas.microsoft.com/office/drawing/2014/main" id="{19D7B461-7CDD-60B2-752A-D57005362B75}"/>
              </a:ext>
            </a:extLst>
          </p:cNvPr>
          <p:cNvSpPr>
            <a:spLocks noGrp="1"/>
          </p:cNvSpPr>
          <p:nvPr>
            <p:ph type="title"/>
          </p:nvPr>
        </p:nvSpPr>
        <p:spPr>
          <a:xfrm>
            <a:off x="588263" y="457200"/>
            <a:ext cx="11018520" cy="553998"/>
          </a:xfrm>
        </p:spPr>
        <p:txBody>
          <a:bodyPr vert="horz" wrap="square" lIns="0" tIns="0" rIns="0" bIns="0" rtlCol="0" anchor="t">
            <a:spAutoFit/>
          </a:bodyPr>
          <a:lstStyle>
            <a:lvl1pPr marL="0" indent="0">
              <a:buFont typeface="Arial" panose="020B0604020202020204" pitchFamily="34" charset="0"/>
              <a:buNone/>
              <a:defRPr lang="en-IN" sz="3600" dirty="0">
                <a:solidFill>
                  <a:schemeClr val="bg1"/>
                </a:solidFill>
              </a:defRPr>
            </a:lvl1pPr>
          </a:lstStyle>
          <a:p>
            <a:pPr marL="0" lvl="0"/>
            <a:r>
              <a:rPr lang="en-US" dirty="0"/>
              <a:t>Click to edit Master title style</a:t>
            </a:r>
            <a:endParaRPr lang="en-IN" dirty="0"/>
          </a:p>
        </p:txBody>
      </p:sp>
    </p:spTree>
    <p:extLst>
      <p:ext uri="{BB962C8B-B14F-4D97-AF65-F5344CB8AC3E}">
        <p14:creationId xmlns:p14="http://schemas.microsoft.com/office/powerpoint/2010/main" val="3675821247"/>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61_Custom Layout">
    <p:spTree>
      <p:nvGrpSpPr>
        <p:cNvPr id="1" name=""/>
        <p:cNvGrpSpPr/>
        <p:nvPr/>
      </p:nvGrpSpPr>
      <p:grpSpPr>
        <a:xfrm>
          <a:off x="0" y="0"/>
          <a:ext cx="0" cy="0"/>
          <a:chOff x="0" y="0"/>
          <a:chExt cx="0" cy="0"/>
        </a:xfrm>
      </p:grpSpPr>
      <p:pic>
        <p:nvPicPr>
          <p:cNvPr id="3" name="Picture 2" descr="A picture containing blue, electric blue, majorelle blue, blur&#10;&#10;Description automatically generated">
            <a:extLst>
              <a:ext uri="{FF2B5EF4-FFF2-40B4-BE49-F238E27FC236}">
                <a16:creationId xmlns:a16="http://schemas.microsoft.com/office/drawing/2014/main" id="{AA092C94-5957-3E6A-1480-4C4DE1FF8912}"/>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4" name="Picture 3">
            <a:extLst>
              <a:ext uri="{FF2B5EF4-FFF2-40B4-BE49-F238E27FC236}">
                <a16:creationId xmlns:a16="http://schemas.microsoft.com/office/drawing/2014/main" id="{A6708EA7-EC51-72C8-268E-5939AD345E33}"/>
              </a:ext>
            </a:extLst>
          </p:cNvPr>
          <p:cNvPicPr>
            <a:picLocks noChangeAspect="1"/>
          </p:cNvPicPr>
          <p:nvPr userDrawn="1"/>
        </p:nvPicPr>
        <p:blipFill>
          <a:blip r:embed="rId3" cstate="print">
            <a:alphaModFix amt="25000"/>
            <a:extLst>
              <a:ext uri="{28A0092B-C50C-407E-A947-70E740481C1C}">
                <a14:useLocalDpi xmlns:a14="http://schemas.microsoft.com/office/drawing/2010/main"/>
              </a:ext>
            </a:extLst>
          </a:blip>
          <a:stretch>
            <a:fillRect/>
          </a:stretch>
        </p:blipFill>
        <p:spPr>
          <a:xfrm>
            <a:off x="0" y="0"/>
            <a:ext cx="12192000" cy="6858000"/>
          </a:xfrm>
          <a:prstGeom prst="rect">
            <a:avLst/>
          </a:prstGeom>
        </p:spPr>
      </p:pic>
      <p:grpSp>
        <p:nvGrpSpPr>
          <p:cNvPr id="6" name="Group 5">
            <a:extLst>
              <a:ext uri="{FF2B5EF4-FFF2-40B4-BE49-F238E27FC236}">
                <a16:creationId xmlns:a16="http://schemas.microsoft.com/office/drawing/2014/main" id="{0782BB2D-878A-C79C-8FEE-F3E9C32B7A20}"/>
              </a:ext>
            </a:extLst>
          </p:cNvPr>
          <p:cNvGrpSpPr/>
          <p:nvPr userDrawn="1"/>
        </p:nvGrpSpPr>
        <p:grpSpPr>
          <a:xfrm>
            <a:off x="0" y="0"/>
            <a:ext cx="12192001" cy="6858000"/>
            <a:chOff x="0" y="0"/>
            <a:chExt cx="12192001" cy="6858000"/>
          </a:xfrm>
        </p:grpSpPr>
        <p:grpSp>
          <p:nvGrpSpPr>
            <p:cNvPr id="7" name="Group 6">
              <a:extLst>
                <a:ext uri="{FF2B5EF4-FFF2-40B4-BE49-F238E27FC236}">
                  <a16:creationId xmlns:a16="http://schemas.microsoft.com/office/drawing/2014/main" id="{44CE9868-D5B4-8263-386A-4CA2DC766016}"/>
                </a:ext>
              </a:extLst>
            </p:cNvPr>
            <p:cNvGrpSpPr/>
            <p:nvPr/>
          </p:nvGrpSpPr>
          <p:grpSpPr>
            <a:xfrm>
              <a:off x="0" y="5699775"/>
              <a:ext cx="12192001" cy="1158225"/>
              <a:chOff x="0" y="5699775"/>
              <a:chExt cx="12192001" cy="1158225"/>
            </a:xfrm>
          </p:grpSpPr>
          <p:grpSp>
            <p:nvGrpSpPr>
              <p:cNvPr id="11" name="Group 10">
                <a:extLst>
                  <a:ext uri="{FF2B5EF4-FFF2-40B4-BE49-F238E27FC236}">
                    <a16:creationId xmlns:a16="http://schemas.microsoft.com/office/drawing/2014/main" id="{4B2731DB-A196-6667-839D-1CF405BC27DA}"/>
                  </a:ext>
                </a:extLst>
              </p:cNvPr>
              <p:cNvGrpSpPr/>
              <p:nvPr/>
            </p:nvGrpSpPr>
            <p:grpSpPr>
              <a:xfrm>
                <a:off x="0" y="5699775"/>
                <a:ext cx="2603500" cy="1158225"/>
                <a:chOff x="0" y="5475269"/>
                <a:chExt cx="3108154" cy="1382731"/>
              </a:xfrm>
            </p:grpSpPr>
            <p:sp>
              <p:nvSpPr>
                <p:cNvPr id="13" name="Freeform: Shape 12">
                  <a:extLst>
                    <a:ext uri="{FF2B5EF4-FFF2-40B4-BE49-F238E27FC236}">
                      <a16:creationId xmlns:a16="http://schemas.microsoft.com/office/drawing/2014/main" id="{B290C075-8D93-0A1D-AB3A-3711B0159D53}"/>
                    </a:ext>
                  </a:extLst>
                </p:cNvPr>
                <p:cNvSpPr/>
                <p:nvPr/>
              </p:nvSpPr>
              <p:spPr>
                <a:xfrm>
                  <a:off x="1" y="5475269"/>
                  <a:ext cx="3108153" cy="1382731"/>
                </a:xfrm>
                <a:custGeom>
                  <a:avLst/>
                  <a:gdLst>
                    <a:gd name="connsiteX0" fmla="*/ 0 w 3108153"/>
                    <a:gd name="connsiteY0" fmla="*/ 0 h 1382731"/>
                    <a:gd name="connsiteX1" fmla="*/ 49187 w 3108153"/>
                    <a:gd name="connsiteY1" fmla="*/ 26851 h 1382731"/>
                    <a:gd name="connsiteX2" fmla="*/ 2953266 w 3108153"/>
                    <a:gd name="connsiteY2" fmla="*/ 1337112 h 1382731"/>
                    <a:gd name="connsiteX3" fmla="*/ 3108153 w 3108153"/>
                    <a:gd name="connsiteY3" fmla="*/ 1382731 h 1382731"/>
                    <a:gd name="connsiteX4" fmla="*/ 0 w 3108153"/>
                    <a:gd name="connsiteY4" fmla="*/ 1382731 h 13827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8153" h="1382731">
                      <a:moveTo>
                        <a:pt x="0" y="0"/>
                      </a:moveTo>
                      <a:lnTo>
                        <a:pt x="49187" y="26851"/>
                      </a:lnTo>
                      <a:cubicBezTo>
                        <a:pt x="696787" y="387015"/>
                        <a:pt x="1749136" y="957758"/>
                        <a:pt x="2953266" y="1337112"/>
                      </a:cubicBezTo>
                      <a:lnTo>
                        <a:pt x="3108153" y="1382731"/>
                      </a:lnTo>
                      <a:lnTo>
                        <a:pt x="0" y="1382731"/>
                      </a:lnTo>
                      <a:close/>
                    </a:path>
                  </a:pathLst>
                </a:custGeom>
                <a:gradFill>
                  <a:gsLst>
                    <a:gs pos="100000">
                      <a:srgbClr val="122C4F"/>
                    </a:gs>
                    <a:gs pos="0">
                      <a:srgbClr val="142944"/>
                    </a:gs>
                  </a:gsLst>
                  <a:lin ang="2700000" scaled="1"/>
                </a:gradFill>
                <a:ln w="8467" cap="flat">
                  <a:noFill/>
                  <a:prstDash val="solid"/>
                  <a:miter/>
                </a:ln>
                <a:effectLst>
                  <a:outerShdw blurRad="571500" dir="8100000" algn="tr" rotWithShape="0">
                    <a:prstClr val="black">
                      <a:alpha val="55000"/>
                    </a:prstClr>
                  </a:outerShdw>
                </a:effectLst>
              </p:spPr>
              <p:txBody>
                <a:bodyPr rtlCol="0" anchor="ctr"/>
                <a:lstStyle/>
                <a:p>
                  <a:endParaRPr lang="en-US"/>
                </a:p>
              </p:txBody>
            </p:sp>
            <p:sp>
              <p:nvSpPr>
                <p:cNvPr id="14" name="Freeform: Shape 13">
                  <a:extLst>
                    <a:ext uri="{FF2B5EF4-FFF2-40B4-BE49-F238E27FC236}">
                      <a16:creationId xmlns:a16="http://schemas.microsoft.com/office/drawing/2014/main" id="{A18526D2-1ED7-F8DF-5A3F-E1C674B33B1F}"/>
                    </a:ext>
                  </a:extLst>
                </p:cNvPr>
                <p:cNvSpPr/>
                <p:nvPr/>
              </p:nvSpPr>
              <p:spPr>
                <a:xfrm>
                  <a:off x="0" y="6299084"/>
                  <a:ext cx="1844515" cy="558916"/>
                </a:xfrm>
                <a:custGeom>
                  <a:avLst/>
                  <a:gdLst>
                    <a:gd name="connsiteX0" fmla="*/ 0 w 1844515"/>
                    <a:gd name="connsiteY0" fmla="*/ 0 h 558916"/>
                    <a:gd name="connsiteX1" fmla="*/ 682372 w 1844515"/>
                    <a:gd name="connsiteY1" fmla="*/ 218742 h 558916"/>
                    <a:gd name="connsiteX2" fmla="*/ 1701934 w 1844515"/>
                    <a:gd name="connsiteY2" fmla="*/ 523820 h 558916"/>
                    <a:gd name="connsiteX3" fmla="*/ 1844515 w 1844515"/>
                    <a:gd name="connsiteY3" fmla="*/ 558916 h 558916"/>
                    <a:gd name="connsiteX4" fmla="*/ 0 w 1844515"/>
                    <a:gd name="connsiteY4" fmla="*/ 558916 h 5589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4515" h="558916">
                      <a:moveTo>
                        <a:pt x="0" y="0"/>
                      </a:moveTo>
                      <a:lnTo>
                        <a:pt x="682372" y="218742"/>
                      </a:lnTo>
                      <a:cubicBezTo>
                        <a:pt x="938262" y="302311"/>
                        <a:pt x="1290111" y="415196"/>
                        <a:pt x="1701934" y="523820"/>
                      </a:cubicBezTo>
                      <a:lnTo>
                        <a:pt x="1844515" y="558916"/>
                      </a:lnTo>
                      <a:lnTo>
                        <a:pt x="0" y="558916"/>
                      </a:lnTo>
                      <a:close/>
                    </a:path>
                  </a:pathLst>
                </a:custGeom>
                <a:gradFill>
                  <a:gsLst>
                    <a:gs pos="100000">
                      <a:srgbClr val="122C4F"/>
                    </a:gs>
                    <a:gs pos="0">
                      <a:srgbClr val="142944"/>
                    </a:gs>
                  </a:gsLst>
                  <a:lin ang="2700000" scaled="1"/>
                </a:gradFill>
                <a:ln w="8467" cap="flat">
                  <a:noFill/>
                  <a:prstDash val="solid"/>
                  <a:miter/>
                </a:ln>
                <a:effectLst>
                  <a:outerShdw blurRad="571500" dir="8100000" algn="tr" rotWithShape="0">
                    <a:prstClr val="black">
                      <a:alpha val="55000"/>
                    </a:prstClr>
                  </a:outerShdw>
                </a:effectLst>
              </p:spPr>
              <p:txBody>
                <a:bodyPr rtlCol="0" anchor="ctr"/>
                <a:lstStyle/>
                <a:p>
                  <a:endParaRPr lang="en-US"/>
                </a:p>
              </p:txBody>
            </p:sp>
          </p:grpSp>
          <p:sp>
            <p:nvSpPr>
              <p:cNvPr id="12" name="Freeform: Shape 11">
                <a:extLst>
                  <a:ext uri="{FF2B5EF4-FFF2-40B4-BE49-F238E27FC236}">
                    <a16:creationId xmlns:a16="http://schemas.microsoft.com/office/drawing/2014/main" id="{601D34B9-C248-63DE-9425-0FAC638EBA69}"/>
                  </a:ext>
                </a:extLst>
              </p:cNvPr>
              <p:cNvSpPr/>
              <p:nvPr/>
            </p:nvSpPr>
            <p:spPr>
              <a:xfrm>
                <a:off x="7988300" y="6359756"/>
                <a:ext cx="4203701" cy="498243"/>
              </a:xfrm>
              <a:custGeom>
                <a:avLst/>
                <a:gdLst>
                  <a:gd name="connsiteX0" fmla="*/ 3112003 w 4634189"/>
                  <a:gd name="connsiteY0" fmla="*/ 828 h 549266"/>
                  <a:gd name="connsiteX1" fmla="*/ 3889121 w 4634189"/>
                  <a:gd name="connsiteY1" fmla="*/ 43171 h 549266"/>
                  <a:gd name="connsiteX2" fmla="*/ 4471106 w 4634189"/>
                  <a:gd name="connsiteY2" fmla="*/ 158542 h 549266"/>
                  <a:gd name="connsiteX3" fmla="*/ 4634189 w 4634189"/>
                  <a:gd name="connsiteY3" fmla="*/ 204851 h 549266"/>
                  <a:gd name="connsiteX4" fmla="*/ 4634189 w 4634189"/>
                  <a:gd name="connsiteY4" fmla="*/ 549266 h 549266"/>
                  <a:gd name="connsiteX5" fmla="*/ 0 w 4634189"/>
                  <a:gd name="connsiteY5" fmla="*/ 549266 h 549266"/>
                  <a:gd name="connsiteX6" fmla="*/ 3528 w 4634189"/>
                  <a:gd name="connsiteY6" fmla="*/ 548460 h 549266"/>
                  <a:gd name="connsiteX7" fmla="*/ 3112003 w 4634189"/>
                  <a:gd name="connsiteY7" fmla="*/ 828 h 549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34189" h="549266">
                    <a:moveTo>
                      <a:pt x="3112003" y="828"/>
                    </a:moveTo>
                    <a:cubicBezTo>
                      <a:pt x="3371042" y="-3508"/>
                      <a:pt x="3630082" y="8981"/>
                      <a:pt x="3889121" y="43171"/>
                    </a:cubicBezTo>
                    <a:cubicBezTo>
                      <a:pt x="4083401" y="69810"/>
                      <a:pt x="4277681" y="108889"/>
                      <a:pt x="4471106" y="158542"/>
                    </a:cubicBezTo>
                    <a:lnTo>
                      <a:pt x="4634189" y="204851"/>
                    </a:lnTo>
                    <a:lnTo>
                      <a:pt x="4634189" y="549266"/>
                    </a:lnTo>
                    <a:lnTo>
                      <a:pt x="0" y="549266"/>
                    </a:lnTo>
                    <a:lnTo>
                      <a:pt x="3528" y="548460"/>
                    </a:lnTo>
                    <a:cubicBezTo>
                      <a:pt x="1039687" y="304727"/>
                      <a:pt x="2075845" y="18173"/>
                      <a:pt x="3112003" y="828"/>
                    </a:cubicBezTo>
                    <a:close/>
                  </a:path>
                </a:pathLst>
              </a:custGeom>
              <a:gradFill>
                <a:gsLst>
                  <a:gs pos="100000">
                    <a:srgbClr val="122C4F"/>
                  </a:gs>
                  <a:gs pos="0">
                    <a:srgbClr val="142944"/>
                  </a:gs>
                </a:gsLst>
                <a:lin ang="2700000" scaled="1"/>
              </a:gradFill>
              <a:ln w="8467" cap="flat">
                <a:noFill/>
                <a:prstDash val="solid"/>
                <a:miter/>
              </a:ln>
              <a:effectLst>
                <a:outerShdw blurRad="571500" dir="8100000" algn="tr" rotWithShape="0">
                  <a:prstClr val="black">
                    <a:alpha val="55000"/>
                  </a:prstClr>
                </a:outerShdw>
              </a:effectLst>
            </p:spPr>
            <p:txBody>
              <a:bodyPr rtlCol="0" anchor="ctr"/>
              <a:lstStyle/>
              <a:p>
                <a:endParaRPr lang="en-US"/>
              </a:p>
            </p:txBody>
          </p:sp>
        </p:grpSp>
        <p:grpSp>
          <p:nvGrpSpPr>
            <p:cNvPr id="8" name="Group 7">
              <a:extLst>
                <a:ext uri="{FF2B5EF4-FFF2-40B4-BE49-F238E27FC236}">
                  <a16:creationId xmlns:a16="http://schemas.microsoft.com/office/drawing/2014/main" id="{EEB2ECCC-816E-B28E-64AF-B89A03E04879}"/>
                </a:ext>
              </a:extLst>
            </p:cNvPr>
            <p:cNvGrpSpPr/>
            <p:nvPr/>
          </p:nvGrpSpPr>
          <p:grpSpPr>
            <a:xfrm>
              <a:off x="9486900" y="0"/>
              <a:ext cx="2705100" cy="694583"/>
              <a:chOff x="9486900" y="0"/>
              <a:chExt cx="2705100" cy="694583"/>
            </a:xfrm>
          </p:grpSpPr>
          <p:sp>
            <p:nvSpPr>
              <p:cNvPr id="9" name="Freeform: Shape 8">
                <a:extLst>
                  <a:ext uri="{FF2B5EF4-FFF2-40B4-BE49-F238E27FC236}">
                    <a16:creationId xmlns:a16="http://schemas.microsoft.com/office/drawing/2014/main" id="{4B5925CD-3150-44C7-14D4-97065DB0E1C1}"/>
                  </a:ext>
                </a:extLst>
              </p:cNvPr>
              <p:cNvSpPr/>
              <p:nvPr/>
            </p:nvSpPr>
            <p:spPr>
              <a:xfrm>
                <a:off x="9486900" y="0"/>
                <a:ext cx="2705100" cy="694583"/>
              </a:xfrm>
              <a:custGeom>
                <a:avLst/>
                <a:gdLst>
                  <a:gd name="connsiteX0" fmla="*/ 0 w 6378217"/>
                  <a:gd name="connsiteY0" fmla="*/ 0 h 1637721"/>
                  <a:gd name="connsiteX1" fmla="*/ 4167423 w 6378217"/>
                  <a:gd name="connsiteY1" fmla="*/ 1631982 h 1637721"/>
                  <a:gd name="connsiteX2" fmla="*/ 6378218 w 6378217"/>
                  <a:gd name="connsiteY2" fmla="*/ 1175323 h 1637721"/>
                  <a:gd name="connsiteX3" fmla="*/ 6378218 w 6378217"/>
                  <a:gd name="connsiteY3" fmla="*/ 0 h 1637721"/>
                  <a:gd name="connsiteX4" fmla="*/ 0 w 6378217"/>
                  <a:gd name="connsiteY4" fmla="*/ 0 h 1637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78217" h="1637721">
                    <a:moveTo>
                      <a:pt x="0" y="0"/>
                    </a:moveTo>
                    <a:cubicBezTo>
                      <a:pt x="1476490" y="225815"/>
                      <a:pt x="2722373" y="1559284"/>
                      <a:pt x="4167423" y="1631982"/>
                    </a:cubicBezTo>
                    <a:cubicBezTo>
                      <a:pt x="5475750" y="1697830"/>
                      <a:pt x="6378218" y="1175323"/>
                      <a:pt x="6378218" y="1175323"/>
                    </a:cubicBezTo>
                    <a:lnTo>
                      <a:pt x="6378218" y="0"/>
                    </a:lnTo>
                    <a:lnTo>
                      <a:pt x="0" y="0"/>
                    </a:lnTo>
                    <a:close/>
                  </a:path>
                </a:pathLst>
              </a:custGeom>
              <a:gradFill>
                <a:gsLst>
                  <a:gs pos="100000">
                    <a:srgbClr val="122C4F"/>
                  </a:gs>
                  <a:gs pos="0">
                    <a:srgbClr val="142944"/>
                  </a:gs>
                </a:gsLst>
                <a:lin ang="2700000" scaled="1"/>
              </a:gradFill>
              <a:ln w="8467" cap="flat">
                <a:noFill/>
                <a:prstDash val="solid"/>
                <a:miter/>
              </a:ln>
              <a:effectLst>
                <a:outerShdw blurRad="571500" dir="8100000" algn="tr" rotWithShape="0">
                  <a:prstClr val="black">
                    <a:alpha val="55000"/>
                  </a:prstClr>
                </a:outerShdw>
              </a:effectLst>
            </p:spPr>
            <p:txBody>
              <a:bodyPr rtlCol="0" anchor="ctr"/>
              <a:lstStyle/>
              <a:p>
                <a:endParaRPr lang="en-US"/>
              </a:p>
            </p:txBody>
          </p:sp>
          <p:sp>
            <p:nvSpPr>
              <p:cNvPr id="10" name="Freeform: Shape 9">
                <a:extLst>
                  <a:ext uri="{FF2B5EF4-FFF2-40B4-BE49-F238E27FC236}">
                    <a16:creationId xmlns:a16="http://schemas.microsoft.com/office/drawing/2014/main" id="{E407D646-1CE3-33B6-F8EC-B74423BB3CF6}"/>
                  </a:ext>
                </a:extLst>
              </p:cNvPr>
              <p:cNvSpPr/>
              <p:nvPr/>
            </p:nvSpPr>
            <p:spPr>
              <a:xfrm>
                <a:off x="9486900" y="0"/>
                <a:ext cx="2705100" cy="431371"/>
              </a:xfrm>
              <a:custGeom>
                <a:avLst/>
                <a:gdLst>
                  <a:gd name="connsiteX0" fmla="*/ 0 w 6378217"/>
                  <a:gd name="connsiteY0" fmla="*/ 0 h 1017107"/>
                  <a:gd name="connsiteX1" fmla="*/ 4094765 w 6378217"/>
                  <a:gd name="connsiteY1" fmla="*/ 1012782 h 1017107"/>
                  <a:gd name="connsiteX2" fmla="*/ 6378218 w 6378217"/>
                  <a:gd name="connsiteY2" fmla="*/ 697085 h 1017107"/>
                  <a:gd name="connsiteX3" fmla="*/ 6378218 w 6378217"/>
                  <a:gd name="connsiteY3" fmla="*/ 0 h 1017107"/>
                  <a:gd name="connsiteX4" fmla="*/ 0 w 6378217"/>
                  <a:gd name="connsiteY4" fmla="*/ 0 h 1017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78217" h="1017107">
                    <a:moveTo>
                      <a:pt x="0" y="0"/>
                    </a:moveTo>
                    <a:cubicBezTo>
                      <a:pt x="1666233" y="157275"/>
                      <a:pt x="2855732" y="967604"/>
                      <a:pt x="4094765" y="1012782"/>
                    </a:cubicBezTo>
                    <a:cubicBezTo>
                      <a:pt x="5403922" y="1060535"/>
                      <a:pt x="6378218" y="697085"/>
                      <a:pt x="6378218" y="697085"/>
                    </a:cubicBezTo>
                    <a:lnTo>
                      <a:pt x="6378218" y="0"/>
                    </a:lnTo>
                    <a:lnTo>
                      <a:pt x="0" y="0"/>
                    </a:lnTo>
                    <a:close/>
                  </a:path>
                </a:pathLst>
              </a:custGeom>
              <a:gradFill>
                <a:gsLst>
                  <a:gs pos="100000">
                    <a:srgbClr val="122C4F"/>
                  </a:gs>
                  <a:gs pos="0">
                    <a:srgbClr val="142944"/>
                  </a:gs>
                </a:gsLst>
                <a:lin ang="2700000" scaled="1"/>
              </a:gradFill>
              <a:ln w="8467" cap="flat">
                <a:noFill/>
                <a:prstDash val="solid"/>
                <a:miter/>
              </a:ln>
              <a:effectLst>
                <a:outerShdw blurRad="571500" dir="8100000" algn="tr" rotWithShape="0">
                  <a:prstClr val="black">
                    <a:alpha val="55000"/>
                  </a:prstClr>
                </a:outerShdw>
              </a:effectLst>
            </p:spPr>
            <p:txBody>
              <a:bodyPr rtlCol="0" anchor="ctr"/>
              <a:lstStyle/>
              <a:p>
                <a:endParaRPr lang="en-US"/>
              </a:p>
            </p:txBody>
          </p:sp>
        </p:grpSp>
      </p:grpSp>
    </p:spTree>
    <p:extLst>
      <p:ext uri="{BB962C8B-B14F-4D97-AF65-F5344CB8AC3E}">
        <p14:creationId xmlns:p14="http://schemas.microsoft.com/office/powerpoint/2010/main" val="2651475415"/>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31_Custom Layout">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23057C64-DAD8-9401-7EE5-A4D097376B67}"/>
              </a:ext>
            </a:extLst>
          </p:cNvPr>
          <p:cNvPicPr>
            <a:picLocks noChangeAspect="1"/>
          </p:cNvPicPr>
          <p:nvPr userDrawn="1"/>
        </p:nvPicPr>
        <p:blipFill rotWithShape="1">
          <a:blip r:embed="rId2"/>
          <a:stretch/>
        </p:blipFill>
        <p:spPr>
          <a:xfrm>
            <a:off x="0" y="0"/>
            <a:ext cx="12193057" cy="6864691"/>
          </a:xfrm>
          <a:prstGeom prst="rect">
            <a:avLst/>
          </a:prstGeom>
        </p:spPr>
      </p:pic>
      <p:sp>
        <p:nvSpPr>
          <p:cNvPr id="22" name="Rectangle: Rounded Corners 21">
            <a:extLst>
              <a:ext uri="{FF2B5EF4-FFF2-40B4-BE49-F238E27FC236}">
                <a16:creationId xmlns:a16="http://schemas.microsoft.com/office/drawing/2014/main" id="{22FC93E3-B65F-C21F-A289-838BD07C5B72}"/>
              </a:ext>
            </a:extLst>
          </p:cNvPr>
          <p:cNvSpPr/>
          <p:nvPr userDrawn="1"/>
        </p:nvSpPr>
        <p:spPr bwMode="auto">
          <a:xfrm>
            <a:off x="4123399" y="474569"/>
            <a:ext cx="7480338" cy="5683249"/>
          </a:xfrm>
          <a:prstGeom prst="roundRect">
            <a:avLst>
              <a:gd name="adj" fmla="val 4022"/>
            </a:avLst>
          </a:prstGeom>
          <a:solidFill>
            <a:schemeClr val="bg1">
              <a:alpha val="5000"/>
            </a:schemeClr>
          </a:solidFill>
          <a:ln>
            <a:noFill/>
          </a:ln>
          <a:effectLst>
            <a:outerShdw blurRad="4445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182880" tIns="731520" rIns="182880" bIns="146304" rtlCol="0" anchor="t">
            <a:noAutofit/>
          </a:bodyPr>
          <a:lstStyle/>
          <a:p>
            <a:pPr fontAlgn="base">
              <a:spcBef>
                <a:spcPct val="0"/>
              </a:spcBef>
              <a:spcAft>
                <a:spcPts val="600"/>
              </a:spcAft>
            </a:pPr>
            <a:endParaRPr lang="en-IN" sz="2000" err="1">
              <a:solidFill>
                <a:schemeClr val="bg1"/>
              </a:solidFill>
              <a:latin typeface="+mj-lt"/>
              <a:ea typeface="Segoe UI Black" panose="020B0A02040204020203" pitchFamily="34" charset="0"/>
            </a:endParaRPr>
          </a:p>
        </p:txBody>
      </p:sp>
      <p:pic>
        <p:nvPicPr>
          <p:cNvPr id="23" name="Picture 22">
            <a:extLst>
              <a:ext uri="{FF2B5EF4-FFF2-40B4-BE49-F238E27FC236}">
                <a16:creationId xmlns:a16="http://schemas.microsoft.com/office/drawing/2014/main" id="{84C713CF-BC05-F985-2DB3-B0781AAB84EF}"/>
              </a:ext>
            </a:extLst>
          </p:cNvPr>
          <p:cNvPicPr>
            <a:picLocks noChangeAspect="1"/>
          </p:cNvPicPr>
          <p:nvPr userDrawn="1"/>
        </p:nvPicPr>
        <p:blipFill rotWithShape="1">
          <a:blip r:embed="rId2"/>
          <a:srcRect r="68080" b="10209"/>
          <a:stretch/>
        </p:blipFill>
        <p:spPr>
          <a:xfrm>
            <a:off x="5415" y="0"/>
            <a:ext cx="3888175" cy="6157818"/>
          </a:xfrm>
          <a:custGeom>
            <a:avLst/>
            <a:gdLst>
              <a:gd name="connsiteX0" fmla="*/ 0 w 3888175"/>
              <a:gd name="connsiteY0" fmla="*/ 0 h 6157818"/>
              <a:gd name="connsiteX1" fmla="*/ 3888175 w 3888175"/>
              <a:gd name="connsiteY1" fmla="*/ 0 h 6157818"/>
              <a:gd name="connsiteX2" fmla="*/ 3888175 w 3888175"/>
              <a:gd name="connsiteY2" fmla="*/ 5845507 h 6157818"/>
              <a:gd name="connsiteX3" fmla="*/ 3575864 w 3888175"/>
              <a:gd name="connsiteY3" fmla="*/ 6157818 h 6157818"/>
              <a:gd name="connsiteX4" fmla="*/ 0 w 3888175"/>
              <a:gd name="connsiteY4" fmla="*/ 6157818 h 6157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88175" h="6157818">
                <a:moveTo>
                  <a:pt x="0" y="0"/>
                </a:moveTo>
                <a:lnTo>
                  <a:pt x="3888175" y="0"/>
                </a:lnTo>
                <a:lnTo>
                  <a:pt x="3888175" y="5845507"/>
                </a:lnTo>
                <a:cubicBezTo>
                  <a:pt x="3888175" y="6017992"/>
                  <a:pt x="3748349" y="6157818"/>
                  <a:pt x="3575864" y="6157818"/>
                </a:cubicBezTo>
                <a:lnTo>
                  <a:pt x="0" y="6157818"/>
                </a:lnTo>
                <a:close/>
              </a:path>
            </a:pathLst>
          </a:custGeom>
          <a:ln w="3175">
            <a:gradFill flip="none" rotWithShape="1">
              <a:gsLst>
                <a:gs pos="28037">
                  <a:schemeClr val="tx2">
                    <a:lumMod val="50000"/>
                  </a:schemeClr>
                </a:gs>
                <a:gs pos="100000">
                  <a:schemeClr val="bg1">
                    <a:alpha val="25000"/>
                  </a:schemeClr>
                </a:gs>
              </a:gsLst>
              <a:lin ang="2700000" scaled="1"/>
              <a:tileRect/>
            </a:gradFill>
          </a:ln>
          <a:effectLst>
            <a:outerShdw blurRad="317500" dist="38100" dir="2700000" algn="tl" rotWithShape="0">
              <a:prstClr val="black">
                <a:alpha val="40000"/>
              </a:prstClr>
            </a:outerShdw>
          </a:effectLst>
        </p:spPr>
      </p:pic>
      <p:sp>
        <p:nvSpPr>
          <p:cNvPr id="14" name="Text Placeholder 33">
            <a:extLst>
              <a:ext uri="{FF2B5EF4-FFF2-40B4-BE49-F238E27FC236}">
                <a16:creationId xmlns:a16="http://schemas.microsoft.com/office/drawing/2014/main" id="{FCD54D1F-3F81-F213-059C-44EF38A6A5AD}"/>
              </a:ext>
            </a:extLst>
          </p:cNvPr>
          <p:cNvSpPr>
            <a:spLocks noGrp="1"/>
          </p:cNvSpPr>
          <p:nvPr>
            <p:ph type="body" sz="quarter" idx="10" hasCustomPrompt="1"/>
          </p:nvPr>
        </p:nvSpPr>
        <p:spPr>
          <a:xfrm>
            <a:off x="588263" y="2801910"/>
            <a:ext cx="3012187" cy="553998"/>
          </a:xfrm>
        </p:spPr>
        <p:txBody>
          <a:bodyPr vert="horz" wrap="square" lIns="0" tIns="0" rIns="0" bIns="0" rtlCol="0" anchor="t">
            <a:spAutoFit/>
          </a:bodyPr>
          <a:lstStyle>
            <a:lvl1pPr marL="0" indent="0">
              <a:buNone/>
              <a:defRPr lang="en-IN" sz="3600" b="0" cap="none" spc="-50" dirty="0">
                <a:ln w="3175">
                  <a:noFill/>
                </a:ln>
                <a:solidFill>
                  <a:schemeClr val="bg1"/>
                </a:solidFill>
                <a:effectLst/>
                <a:latin typeface="+mj-lt"/>
              </a:defRPr>
            </a:lvl1pPr>
          </a:lstStyle>
          <a:p>
            <a:pPr marL="342900" lvl="0" indent="-571500">
              <a:spcBef>
                <a:spcPct val="0"/>
              </a:spcBef>
            </a:pPr>
            <a:r>
              <a:rPr lang="en-US"/>
              <a:t>Title</a:t>
            </a:r>
            <a:endParaRPr lang="en-IN"/>
          </a:p>
        </p:txBody>
      </p:sp>
      <p:sp>
        <p:nvSpPr>
          <p:cNvPr id="34" name="Text Placeholder 35">
            <a:extLst>
              <a:ext uri="{FF2B5EF4-FFF2-40B4-BE49-F238E27FC236}">
                <a16:creationId xmlns:a16="http://schemas.microsoft.com/office/drawing/2014/main" id="{7E7093CC-A28E-61AE-DF21-5887F9CD93BA}"/>
              </a:ext>
            </a:extLst>
          </p:cNvPr>
          <p:cNvSpPr>
            <a:spLocks noGrp="1"/>
          </p:cNvSpPr>
          <p:nvPr>
            <p:ph type="body" sz="quarter" idx="17" hasCustomPrompt="1"/>
          </p:nvPr>
        </p:nvSpPr>
        <p:spPr>
          <a:xfrm>
            <a:off x="4480553" y="831489"/>
            <a:ext cx="632006" cy="526938"/>
          </a:xfrm>
          <a:noFill/>
          <a:ln>
            <a:noFill/>
            <a:headEnd type="none" w="med" len="med"/>
            <a:tailEnd type="none" w="med" len="med"/>
          </a:ln>
          <a:effectLst>
            <a:outerShdw blurRad="381000" dist="88900" sx="95000" sy="95000" algn="ctr" rotWithShape="0">
              <a:prstClr val="black">
                <a:alpha val="3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Font typeface="Arial" panose="020B0604020202020204" pitchFamily="34" charset="0"/>
              <a:buNone/>
              <a:defRPr lang="en-US" sz="2800" b="1" dirty="0" smtClean="0">
                <a:solidFill>
                  <a:schemeClr val="bg1"/>
                </a:solidFill>
                <a:latin typeface="+mn-lt"/>
                <a:cs typeface="+mn-cs"/>
              </a:defRPr>
            </a:lvl1pPr>
            <a:lvl2pPr>
              <a:defRPr lang="en-US" sz="1800" dirty="0" smtClean="0">
                <a:solidFill>
                  <a:schemeClr val="lt1"/>
                </a:solidFill>
              </a:defRPr>
            </a:lvl2pPr>
            <a:lvl3pPr>
              <a:defRPr lang="en-US" sz="1800" dirty="0" smtClean="0">
                <a:solidFill>
                  <a:schemeClr val="lt1"/>
                </a:solidFill>
              </a:defRPr>
            </a:lvl3pPr>
            <a:lvl4pPr>
              <a:defRPr lang="en-US" sz="1800" dirty="0" smtClean="0">
                <a:solidFill>
                  <a:schemeClr val="lt1"/>
                </a:solidFill>
              </a:defRPr>
            </a:lvl4pPr>
            <a:lvl5pPr>
              <a:defRPr lang="en-IN" sz="1800" dirty="0">
                <a:solidFill>
                  <a:schemeClr val="lt1"/>
                </a:solidFill>
              </a:defRPr>
            </a:lvl5pPr>
          </a:lstStyle>
          <a:p>
            <a:pPr marL="0" lvl="0" defTabSz="914400" fontAlgn="t">
              <a:lnSpc>
                <a:spcPct val="107000"/>
              </a:lnSpc>
              <a:spcAft>
                <a:spcPts val="400"/>
              </a:spcAft>
            </a:pPr>
            <a:r>
              <a:rPr lang="en-US"/>
              <a:t>01</a:t>
            </a:r>
          </a:p>
        </p:txBody>
      </p:sp>
      <p:sp>
        <p:nvSpPr>
          <p:cNvPr id="45" name="Text Placeholder 35">
            <a:extLst>
              <a:ext uri="{FF2B5EF4-FFF2-40B4-BE49-F238E27FC236}">
                <a16:creationId xmlns:a16="http://schemas.microsoft.com/office/drawing/2014/main" id="{03F5D594-59A9-7128-2AC0-BC5441B6FDCA}"/>
              </a:ext>
            </a:extLst>
          </p:cNvPr>
          <p:cNvSpPr>
            <a:spLocks noGrp="1"/>
          </p:cNvSpPr>
          <p:nvPr>
            <p:ph type="body" sz="quarter" idx="11" hasCustomPrompt="1"/>
          </p:nvPr>
        </p:nvSpPr>
        <p:spPr>
          <a:xfrm>
            <a:off x="5436016" y="831489"/>
            <a:ext cx="5812461" cy="526938"/>
          </a:xfrm>
          <a:noFill/>
          <a:ln>
            <a:noFill/>
            <a:headEnd type="none" w="med" len="med"/>
            <a:tailEnd type="none" w="med" len="med"/>
          </a:ln>
          <a:effectLst>
            <a:outerShdw blurRad="381000" dist="88900" sx="95000" sy="95000" algn="ctr" rotWithShape="0">
              <a:prstClr val="black">
                <a:alpha val="3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buFont typeface="Arial" panose="020B0604020202020204" pitchFamily="34" charset="0"/>
              <a:buNone/>
              <a:defRPr lang="en-US" sz="1600" dirty="0" smtClean="0">
                <a:solidFill>
                  <a:schemeClr val="bg1"/>
                </a:solidFill>
                <a:cs typeface="+mn-cs"/>
              </a:defRPr>
            </a:lvl1pPr>
            <a:lvl2pPr>
              <a:defRPr lang="en-US" sz="1800" dirty="0" smtClean="0">
                <a:solidFill>
                  <a:schemeClr val="lt1"/>
                </a:solidFill>
              </a:defRPr>
            </a:lvl2pPr>
            <a:lvl3pPr>
              <a:defRPr lang="en-US" sz="1800" dirty="0" smtClean="0">
                <a:solidFill>
                  <a:schemeClr val="lt1"/>
                </a:solidFill>
              </a:defRPr>
            </a:lvl3pPr>
            <a:lvl4pPr>
              <a:defRPr lang="en-US" sz="1800" dirty="0" smtClean="0">
                <a:solidFill>
                  <a:schemeClr val="lt1"/>
                </a:solidFill>
              </a:defRPr>
            </a:lvl4pPr>
            <a:lvl5pPr>
              <a:defRPr lang="en-IN" sz="1800" dirty="0">
                <a:solidFill>
                  <a:schemeClr val="lt1"/>
                </a:solidFill>
              </a:defRPr>
            </a:lvl5pPr>
          </a:lstStyle>
          <a:p>
            <a:pPr marL="0" lvl="0" defTabSz="914400" fontAlgn="t">
              <a:lnSpc>
                <a:spcPct val="107000"/>
              </a:lnSpc>
              <a:spcAft>
                <a:spcPts val="400"/>
              </a:spcAft>
            </a:pPr>
            <a:r>
              <a:rPr lang="en-US"/>
              <a:t>Click to add text</a:t>
            </a:r>
          </a:p>
        </p:txBody>
      </p:sp>
      <p:cxnSp>
        <p:nvCxnSpPr>
          <p:cNvPr id="56" name="Straight Connector 55">
            <a:extLst>
              <a:ext uri="{FF2B5EF4-FFF2-40B4-BE49-F238E27FC236}">
                <a16:creationId xmlns:a16="http://schemas.microsoft.com/office/drawing/2014/main" id="{224F05AE-4ECB-A201-B025-E12913E52A24}"/>
              </a:ext>
            </a:extLst>
          </p:cNvPr>
          <p:cNvCxnSpPr/>
          <p:nvPr userDrawn="1"/>
        </p:nvCxnSpPr>
        <p:spPr>
          <a:xfrm>
            <a:off x="5436017" y="1539522"/>
            <a:ext cx="5812462" cy="0"/>
          </a:xfrm>
          <a:prstGeom prst="line">
            <a:avLst/>
          </a:prstGeom>
          <a:ln w="6350">
            <a:solidFill>
              <a:schemeClr val="bg1">
                <a:lumMod val="8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12" name="Text Placeholder 35">
            <a:extLst>
              <a:ext uri="{FF2B5EF4-FFF2-40B4-BE49-F238E27FC236}">
                <a16:creationId xmlns:a16="http://schemas.microsoft.com/office/drawing/2014/main" id="{C2EFC6E3-948E-47C7-FD35-012ECA924CF4}"/>
              </a:ext>
            </a:extLst>
          </p:cNvPr>
          <p:cNvSpPr>
            <a:spLocks noGrp="1"/>
          </p:cNvSpPr>
          <p:nvPr>
            <p:ph type="body" sz="quarter" idx="22" hasCustomPrompt="1"/>
          </p:nvPr>
        </p:nvSpPr>
        <p:spPr>
          <a:xfrm>
            <a:off x="4480553" y="1720618"/>
            <a:ext cx="632006" cy="526938"/>
          </a:xfrm>
          <a:noFill/>
          <a:ln>
            <a:noFill/>
            <a:headEnd type="none" w="med" len="med"/>
            <a:tailEnd type="none" w="med" len="med"/>
          </a:ln>
          <a:effectLst>
            <a:outerShdw blurRad="381000" dist="88900" sx="95000" sy="95000" algn="ctr" rotWithShape="0">
              <a:prstClr val="black">
                <a:alpha val="3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Font typeface="Arial" panose="020B0604020202020204" pitchFamily="34" charset="0"/>
              <a:buNone/>
              <a:defRPr lang="en-US" sz="2800" b="1" dirty="0" smtClean="0">
                <a:solidFill>
                  <a:schemeClr val="bg1"/>
                </a:solidFill>
                <a:latin typeface="+mn-lt"/>
                <a:cs typeface="+mn-cs"/>
              </a:defRPr>
            </a:lvl1pPr>
            <a:lvl2pPr>
              <a:defRPr lang="en-US" sz="1800" dirty="0" smtClean="0">
                <a:solidFill>
                  <a:schemeClr val="lt1"/>
                </a:solidFill>
              </a:defRPr>
            </a:lvl2pPr>
            <a:lvl3pPr>
              <a:defRPr lang="en-US" sz="1800" dirty="0" smtClean="0">
                <a:solidFill>
                  <a:schemeClr val="lt1"/>
                </a:solidFill>
              </a:defRPr>
            </a:lvl3pPr>
            <a:lvl4pPr>
              <a:defRPr lang="en-US" sz="1800" dirty="0" smtClean="0">
                <a:solidFill>
                  <a:schemeClr val="lt1"/>
                </a:solidFill>
              </a:defRPr>
            </a:lvl4pPr>
            <a:lvl5pPr>
              <a:defRPr lang="en-IN" sz="1800" dirty="0">
                <a:solidFill>
                  <a:schemeClr val="lt1"/>
                </a:solidFill>
              </a:defRPr>
            </a:lvl5pPr>
          </a:lstStyle>
          <a:p>
            <a:pPr marL="0" lvl="0" defTabSz="914400" fontAlgn="t">
              <a:lnSpc>
                <a:spcPct val="107000"/>
              </a:lnSpc>
              <a:spcAft>
                <a:spcPts val="400"/>
              </a:spcAft>
            </a:pPr>
            <a:r>
              <a:rPr lang="en-US"/>
              <a:t>02</a:t>
            </a:r>
          </a:p>
        </p:txBody>
      </p:sp>
      <p:sp>
        <p:nvSpPr>
          <p:cNvPr id="121" name="Text Placeholder 35">
            <a:extLst>
              <a:ext uri="{FF2B5EF4-FFF2-40B4-BE49-F238E27FC236}">
                <a16:creationId xmlns:a16="http://schemas.microsoft.com/office/drawing/2014/main" id="{C2EDBE18-7096-479B-D0F8-34FA32595F88}"/>
              </a:ext>
            </a:extLst>
          </p:cNvPr>
          <p:cNvSpPr>
            <a:spLocks noGrp="1"/>
          </p:cNvSpPr>
          <p:nvPr>
            <p:ph type="body" sz="quarter" idx="16" hasCustomPrompt="1"/>
          </p:nvPr>
        </p:nvSpPr>
        <p:spPr>
          <a:xfrm>
            <a:off x="5436016" y="1720618"/>
            <a:ext cx="5812461" cy="526938"/>
          </a:xfrm>
          <a:noFill/>
          <a:ln>
            <a:noFill/>
            <a:headEnd type="none" w="med" len="med"/>
            <a:tailEnd type="none" w="med" len="med"/>
          </a:ln>
          <a:effectLst>
            <a:outerShdw blurRad="381000" dist="88900" sx="95000" sy="95000" algn="ctr" rotWithShape="0">
              <a:prstClr val="black">
                <a:alpha val="3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buFont typeface="Arial" panose="020B0604020202020204" pitchFamily="34" charset="0"/>
              <a:buNone/>
              <a:defRPr lang="en-US" sz="1600" dirty="0" smtClean="0">
                <a:solidFill>
                  <a:schemeClr val="bg1"/>
                </a:solidFill>
                <a:cs typeface="+mn-cs"/>
              </a:defRPr>
            </a:lvl1pPr>
            <a:lvl2pPr>
              <a:defRPr lang="en-US" sz="1800" dirty="0" smtClean="0">
                <a:solidFill>
                  <a:schemeClr val="lt1"/>
                </a:solidFill>
              </a:defRPr>
            </a:lvl2pPr>
            <a:lvl3pPr>
              <a:defRPr lang="en-US" sz="1800" dirty="0" smtClean="0">
                <a:solidFill>
                  <a:schemeClr val="lt1"/>
                </a:solidFill>
              </a:defRPr>
            </a:lvl3pPr>
            <a:lvl4pPr>
              <a:defRPr lang="en-US" sz="1800" dirty="0" smtClean="0">
                <a:solidFill>
                  <a:schemeClr val="lt1"/>
                </a:solidFill>
              </a:defRPr>
            </a:lvl4pPr>
            <a:lvl5pPr>
              <a:defRPr lang="en-IN" sz="1800" dirty="0">
                <a:solidFill>
                  <a:schemeClr val="lt1"/>
                </a:solidFill>
              </a:defRPr>
            </a:lvl5pPr>
          </a:lstStyle>
          <a:p>
            <a:pPr marL="0" lvl="0" defTabSz="914400" fontAlgn="t">
              <a:lnSpc>
                <a:spcPct val="107000"/>
              </a:lnSpc>
              <a:spcAft>
                <a:spcPts val="400"/>
              </a:spcAft>
            </a:pPr>
            <a:r>
              <a:rPr lang="en-US"/>
              <a:t>Click to add text</a:t>
            </a:r>
          </a:p>
        </p:txBody>
      </p:sp>
      <p:cxnSp>
        <p:nvCxnSpPr>
          <p:cNvPr id="126" name="Straight Connector 125">
            <a:extLst>
              <a:ext uri="{FF2B5EF4-FFF2-40B4-BE49-F238E27FC236}">
                <a16:creationId xmlns:a16="http://schemas.microsoft.com/office/drawing/2014/main" id="{77259012-1ADE-F706-01EC-C1A0EE16301E}"/>
              </a:ext>
            </a:extLst>
          </p:cNvPr>
          <p:cNvCxnSpPr/>
          <p:nvPr userDrawn="1"/>
        </p:nvCxnSpPr>
        <p:spPr>
          <a:xfrm>
            <a:off x="5436017" y="2428652"/>
            <a:ext cx="5812462" cy="0"/>
          </a:xfrm>
          <a:prstGeom prst="line">
            <a:avLst/>
          </a:prstGeom>
          <a:ln w="6350">
            <a:solidFill>
              <a:schemeClr val="bg1">
                <a:lumMod val="8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48" name="Text Placeholder 35">
            <a:extLst>
              <a:ext uri="{FF2B5EF4-FFF2-40B4-BE49-F238E27FC236}">
                <a16:creationId xmlns:a16="http://schemas.microsoft.com/office/drawing/2014/main" id="{5F298676-8469-1D6E-5A87-67816E1633BA}"/>
              </a:ext>
            </a:extLst>
          </p:cNvPr>
          <p:cNvSpPr>
            <a:spLocks noGrp="1"/>
          </p:cNvSpPr>
          <p:nvPr>
            <p:ph type="body" sz="quarter" idx="21" hasCustomPrompt="1"/>
          </p:nvPr>
        </p:nvSpPr>
        <p:spPr>
          <a:xfrm>
            <a:off x="4480553" y="2609748"/>
            <a:ext cx="632006" cy="526938"/>
          </a:xfrm>
          <a:noFill/>
          <a:ln>
            <a:noFill/>
            <a:headEnd type="none" w="med" len="med"/>
            <a:tailEnd type="none" w="med" len="med"/>
          </a:ln>
          <a:effectLst>
            <a:outerShdw blurRad="381000" dist="88900" sx="95000" sy="95000" algn="ctr" rotWithShape="0">
              <a:prstClr val="black">
                <a:alpha val="3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Font typeface="Arial" panose="020B0604020202020204" pitchFamily="34" charset="0"/>
              <a:buNone/>
              <a:defRPr lang="en-US" sz="2800" b="1" dirty="0" smtClean="0">
                <a:solidFill>
                  <a:schemeClr val="bg1"/>
                </a:solidFill>
                <a:latin typeface="+mn-lt"/>
                <a:cs typeface="+mn-cs"/>
              </a:defRPr>
            </a:lvl1pPr>
            <a:lvl2pPr>
              <a:defRPr lang="en-US" sz="1800" dirty="0" smtClean="0">
                <a:solidFill>
                  <a:schemeClr val="lt1"/>
                </a:solidFill>
              </a:defRPr>
            </a:lvl2pPr>
            <a:lvl3pPr>
              <a:defRPr lang="en-US" sz="1800" dirty="0" smtClean="0">
                <a:solidFill>
                  <a:schemeClr val="lt1"/>
                </a:solidFill>
              </a:defRPr>
            </a:lvl3pPr>
            <a:lvl4pPr>
              <a:defRPr lang="en-US" sz="1800" dirty="0" smtClean="0">
                <a:solidFill>
                  <a:schemeClr val="lt1"/>
                </a:solidFill>
              </a:defRPr>
            </a:lvl4pPr>
            <a:lvl5pPr>
              <a:defRPr lang="en-IN" sz="1800" dirty="0">
                <a:solidFill>
                  <a:schemeClr val="lt1"/>
                </a:solidFill>
              </a:defRPr>
            </a:lvl5pPr>
          </a:lstStyle>
          <a:p>
            <a:pPr marL="0" lvl="0" defTabSz="914400" fontAlgn="t">
              <a:lnSpc>
                <a:spcPct val="107000"/>
              </a:lnSpc>
              <a:spcAft>
                <a:spcPts val="400"/>
              </a:spcAft>
            </a:pPr>
            <a:r>
              <a:rPr lang="en-US"/>
              <a:t>03</a:t>
            </a:r>
          </a:p>
        </p:txBody>
      </p:sp>
      <p:sp>
        <p:nvSpPr>
          <p:cNvPr id="155" name="Text Placeholder 35">
            <a:extLst>
              <a:ext uri="{FF2B5EF4-FFF2-40B4-BE49-F238E27FC236}">
                <a16:creationId xmlns:a16="http://schemas.microsoft.com/office/drawing/2014/main" id="{E6F8FE11-9E8D-4805-1C88-A8C6A54C13A0}"/>
              </a:ext>
            </a:extLst>
          </p:cNvPr>
          <p:cNvSpPr>
            <a:spLocks noGrp="1"/>
          </p:cNvSpPr>
          <p:nvPr>
            <p:ph type="body" sz="quarter" idx="15" hasCustomPrompt="1"/>
          </p:nvPr>
        </p:nvSpPr>
        <p:spPr>
          <a:xfrm>
            <a:off x="5436016" y="2609748"/>
            <a:ext cx="5812461" cy="526938"/>
          </a:xfrm>
          <a:noFill/>
          <a:ln>
            <a:noFill/>
            <a:headEnd type="none" w="med" len="med"/>
            <a:tailEnd type="none" w="med" len="med"/>
          </a:ln>
          <a:effectLst>
            <a:outerShdw blurRad="381000" dist="88900" sx="95000" sy="95000" algn="ctr" rotWithShape="0">
              <a:prstClr val="black">
                <a:alpha val="3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buFont typeface="Arial" panose="020B0604020202020204" pitchFamily="34" charset="0"/>
              <a:buNone/>
              <a:defRPr lang="en-US" sz="1600" dirty="0" smtClean="0">
                <a:solidFill>
                  <a:schemeClr val="bg1"/>
                </a:solidFill>
                <a:cs typeface="+mn-cs"/>
              </a:defRPr>
            </a:lvl1pPr>
            <a:lvl2pPr>
              <a:defRPr lang="en-US" sz="1800" dirty="0" smtClean="0">
                <a:solidFill>
                  <a:schemeClr val="lt1"/>
                </a:solidFill>
              </a:defRPr>
            </a:lvl2pPr>
            <a:lvl3pPr>
              <a:defRPr lang="en-US" sz="1800" dirty="0" smtClean="0">
                <a:solidFill>
                  <a:schemeClr val="lt1"/>
                </a:solidFill>
              </a:defRPr>
            </a:lvl3pPr>
            <a:lvl4pPr>
              <a:defRPr lang="en-US" sz="1800" dirty="0" smtClean="0">
                <a:solidFill>
                  <a:schemeClr val="lt1"/>
                </a:solidFill>
              </a:defRPr>
            </a:lvl4pPr>
            <a:lvl5pPr>
              <a:defRPr lang="en-IN" sz="1800" dirty="0">
                <a:solidFill>
                  <a:schemeClr val="lt1"/>
                </a:solidFill>
              </a:defRPr>
            </a:lvl5pPr>
          </a:lstStyle>
          <a:p>
            <a:pPr marL="0" lvl="0" defTabSz="914400" fontAlgn="t">
              <a:lnSpc>
                <a:spcPct val="107000"/>
              </a:lnSpc>
              <a:spcAft>
                <a:spcPts val="400"/>
              </a:spcAft>
            </a:pPr>
            <a:r>
              <a:rPr lang="en-US"/>
              <a:t>Click to add text</a:t>
            </a:r>
          </a:p>
        </p:txBody>
      </p:sp>
      <p:cxnSp>
        <p:nvCxnSpPr>
          <p:cNvPr id="159" name="Straight Connector 158">
            <a:extLst>
              <a:ext uri="{FF2B5EF4-FFF2-40B4-BE49-F238E27FC236}">
                <a16:creationId xmlns:a16="http://schemas.microsoft.com/office/drawing/2014/main" id="{469E280D-0991-4834-DE3E-07993B04AB60}"/>
              </a:ext>
            </a:extLst>
          </p:cNvPr>
          <p:cNvCxnSpPr/>
          <p:nvPr userDrawn="1"/>
        </p:nvCxnSpPr>
        <p:spPr>
          <a:xfrm>
            <a:off x="5436017" y="3317782"/>
            <a:ext cx="5812462" cy="0"/>
          </a:xfrm>
          <a:prstGeom prst="line">
            <a:avLst/>
          </a:prstGeom>
          <a:ln w="6350">
            <a:solidFill>
              <a:schemeClr val="bg1">
                <a:lumMod val="8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75" name="Text Placeholder 35">
            <a:extLst>
              <a:ext uri="{FF2B5EF4-FFF2-40B4-BE49-F238E27FC236}">
                <a16:creationId xmlns:a16="http://schemas.microsoft.com/office/drawing/2014/main" id="{8E0C175E-BAD3-3B62-EAF3-822025AB0028}"/>
              </a:ext>
            </a:extLst>
          </p:cNvPr>
          <p:cNvSpPr>
            <a:spLocks noGrp="1"/>
          </p:cNvSpPr>
          <p:nvPr>
            <p:ph type="body" sz="quarter" idx="20" hasCustomPrompt="1"/>
          </p:nvPr>
        </p:nvSpPr>
        <p:spPr>
          <a:xfrm>
            <a:off x="4480553" y="3498879"/>
            <a:ext cx="632006" cy="526938"/>
          </a:xfrm>
          <a:noFill/>
          <a:ln>
            <a:noFill/>
            <a:headEnd type="none" w="med" len="med"/>
            <a:tailEnd type="none" w="med" len="med"/>
          </a:ln>
          <a:effectLst>
            <a:outerShdw blurRad="381000" dist="88900" sx="95000" sy="95000" algn="ctr" rotWithShape="0">
              <a:prstClr val="black">
                <a:alpha val="3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Font typeface="Arial" panose="020B0604020202020204" pitchFamily="34" charset="0"/>
              <a:buNone/>
              <a:defRPr lang="en-US" sz="2800" b="1" dirty="0" smtClean="0">
                <a:solidFill>
                  <a:schemeClr val="bg1"/>
                </a:solidFill>
                <a:latin typeface="+mn-lt"/>
                <a:cs typeface="+mn-cs"/>
              </a:defRPr>
            </a:lvl1pPr>
            <a:lvl2pPr>
              <a:defRPr lang="en-US" sz="1800" dirty="0" smtClean="0">
                <a:solidFill>
                  <a:schemeClr val="lt1"/>
                </a:solidFill>
              </a:defRPr>
            </a:lvl2pPr>
            <a:lvl3pPr>
              <a:defRPr lang="en-US" sz="1800" dirty="0" smtClean="0">
                <a:solidFill>
                  <a:schemeClr val="lt1"/>
                </a:solidFill>
              </a:defRPr>
            </a:lvl3pPr>
            <a:lvl4pPr>
              <a:defRPr lang="en-US" sz="1800" dirty="0" smtClean="0">
                <a:solidFill>
                  <a:schemeClr val="lt1"/>
                </a:solidFill>
              </a:defRPr>
            </a:lvl4pPr>
            <a:lvl5pPr>
              <a:defRPr lang="en-IN" sz="1800" dirty="0">
                <a:solidFill>
                  <a:schemeClr val="lt1"/>
                </a:solidFill>
              </a:defRPr>
            </a:lvl5pPr>
          </a:lstStyle>
          <a:p>
            <a:pPr marL="0" lvl="0" defTabSz="914400" fontAlgn="t">
              <a:lnSpc>
                <a:spcPct val="107000"/>
              </a:lnSpc>
              <a:spcAft>
                <a:spcPts val="400"/>
              </a:spcAft>
            </a:pPr>
            <a:r>
              <a:rPr lang="en-US"/>
              <a:t>04</a:t>
            </a:r>
          </a:p>
        </p:txBody>
      </p:sp>
      <p:sp>
        <p:nvSpPr>
          <p:cNvPr id="180" name="Text Placeholder 35">
            <a:extLst>
              <a:ext uri="{FF2B5EF4-FFF2-40B4-BE49-F238E27FC236}">
                <a16:creationId xmlns:a16="http://schemas.microsoft.com/office/drawing/2014/main" id="{35EF1574-7163-CDA3-0FC4-1347399B20E9}"/>
              </a:ext>
            </a:extLst>
          </p:cNvPr>
          <p:cNvSpPr>
            <a:spLocks noGrp="1"/>
          </p:cNvSpPr>
          <p:nvPr>
            <p:ph type="body" sz="quarter" idx="14" hasCustomPrompt="1"/>
          </p:nvPr>
        </p:nvSpPr>
        <p:spPr>
          <a:xfrm>
            <a:off x="5436016" y="3498879"/>
            <a:ext cx="5812461" cy="526938"/>
          </a:xfrm>
          <a:noFill/>
          <a:ln>
            <a:noFill/>
            <a:headEnd type="none" w="med" len="med"/>
            <a:tailEnd type="none" w="med" len="med"/>
          </a:ln>
          <a:effectLst>
            <a:outerShdw blurRad="381000" dist="88900" sx="95000" sy="95000" algn="ctr" rotWithShape="0">
              <a:prstClr val="black">
                <a:alpha val="3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buFont typeface="Arial" panose="020B0604020202020204" pitchFamily="34" charset="0"/>
              <a:buNone/>
              <a:defRPr lang="en-US" sz="1600" dirty="0" smtClean="0">
                <a:solidFill>
                  <a:schemeClr val="bg1"/>
                </a:solidFill>
                <a:cs typeface="+mn-cs"/>
              </a:defRPr>
            </a:lvl1pPr>
            <a:lvl2pPr>
              <a:defRPr lang="en-US" sz="1800" dirty="0" smtClean="0">
                <a:solidFill>
                  <a:schemeClr val="lt1"/>
                </a:solidFill>
              </a:defRPr>
            </a:lvl2pPr>
            <a:lvl3pPr>
              <a:defRPr lang="en-US" sz="1800" dirty="0" smtClean="0">
                <a:solidFill>
                  <a:schemeClr val="lt1"/>
                </a:solidFill>
              </a:defRPr>
            </a:lvl3pPr>
            <a:lvl4pPr>
              <a:defRPr lang="en-US" sz="1800" dirty="0" smtClean="0">
                <a:solidFill>
                  <a:schemeClr val="lt1"/>
                </a:solidFill>
              </a:defRPr>
            </a:lvl4pPr>
            <a:lvl5pPr>
              <a:defRPr lang="en-IN" sz="1800" dirty="0">
                <a:solidFill>
                  <a:schemeClr val="lt1"/>
                </a:solidFill>
              </a:defRPr>
            </a:lvl5pPr>
          </a:lstStyle>
          <a:p>
            <a:pPr marL="0" lvl="0" defTabSz="914400" fontAlgn="t">
              <a:lnSpc>
                <a:spcPct val="107000"/>
              </a:lnSpc>
              <a:spcAft>
                <a:spcPts val="400"/>
              </a:spcAft>
            </a:pPr>
            <a:r>
              <a:rPr lang="en-US"/>
              <a:t>Click to add text</a:t>
            </a:r>
          </a:p>
        </p:txBody>
      </p:sp>
      <p:cxnSp>
        <p:nvCxnSpPr>
          <p:cNvPr id="183" name="Straight Connector 182">
            <a:extLst>
              <a:ext uri="{FF2B5EF4-FFF2-40B4-BE49-F238E27FC236}">
                <a16:creationId xmlns:a16="http://schemas.microsoft.com/office/drawing/2014/main" id="{EA470ABB-713A-CC7B-3021-C344E59AF1BF}"/>
              </a:ext>
            </a:extLst>
          </p:cNvPr>
          <p:cNvCxnSpPr/>
          <p:nvPr userDrawn="1"/>
        </p:nvCxnSpPr>
        <p:spPr>
          <a:xfrm>
            <a:off x="5436017" y="4206912"/>
            <a:ext cx="5812462" cy="0"/>
          </a:xfrm>
          <a:prstGeom prst="line">
            <a:avLst/>
          </a:prstGeom>
          <a:ln w="6350">
            <a:solidFill>
              <a:schemeClr val="bg1">
                <a:lumMod val="8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93" name="Text Placeholder 35">
            <a:extLst>
              <a:ext uri="{FF2B5EF4-FFF2-40B4-BE49-F238E27FC236}">
                <a16:creationId xmlns:a16="http://schemas.microsoft.com/office/drawing/2014/main" id="{62BA1341-24BA-AD13-20B1-2D454B7D325A}"/>
              </a:ext>
            </a:extLst>
          </p:cNvPr>
          <p:cNvSpPr>
            <a:spLocks noGrp="1"/>
          </p:cNvSpPr>
          <p:nvPr>
            <p:ph type="body" sz="quarter" idx="19" hasCustomPrompt="1"/>
          </p:nvPr>
        </p:nvSpPr>
        <p:spPr>
          <a:xfrm>
            <a:off x="4480553" y="4388009"/>
            <a:ext cx="632006" cy="526938"/>
          </a:xfrm>
          <a:noFill/>
          <a:ln>
            <a:noFill/>
            <a:headEnd type="none" w="med" len="med"/>
            <a:tailEnd type="none" w="med" len="med"/>
          </a:ln>
          <a:effectLst>
            <a:outerShdw blurRad="381000" dist="88900" sx="95000" sy="95000" algn="ctr" rotWithShape="0">
              <a:prstClr val="black">
                <a:alpha val="3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Font typeface="Arial" panose="020B0604020202020204" pitchFamily="34" charset="0"/>
              <a:buNone/>
              <a:defRPr lang="en-US" sz="2800" b="1" dirty="0" smtClean="0">
                <a:solidFill>
                  <a:schemeClr val="bg1"/>
                </a:solidFill>
                <a:latin typeface="+mn-lt"/>
                <a:cs typeface="+mn-cs"/>
              </a:defRPr>
            </a:lvl1pPr>
            <a:lvl2pPr>
              <a:defRPr lang="en-US" sz="1800" dirty="0" smtClean="0">
                <a:solidFill>
                  <a:schemeClr val="lt1"/>
                </a:solidFill>
              </a:defRPr>
            </a:lvl2pPr>
            <a:lvl3pPr>
              <a:defRPr lang="en-US" sz="1800" dirty="0" smtClean="0">
                <a:solidFill>
                  <a:schemeClr val="lt1"/>
                </a:solidFill>
              </a:defRPr>
            </a:lvl3pPr>
            <a:lvl4pPr>
              <a:defRPr lang="en-US" sz="1800" dirty="0" smtClean="0">
                <a:solidFill>
                  <a:schemeClr val="lt1"/>
                </a:solidFill>
              </a:defRPr>
            </a:lvl4pPr>
            <a:lvl5pPr>
              <a:defRPr lang="en-IN" sz="1800" dirty="0">
                <a:solidFill>
                  <a:schemeClr val="lt1"/>
                </a:solidFill>
              </a:defRPr>
            </a:lvl5pPr>
          </a:lstStyle>
          <a:p>
            <a:pPr marL="0" lvl="0" defTabSz="914400" fontAlgn="t">
              <a:lnSpc>
                <a:spcPct val="107000"/>
              </a:lnSpc>
              <a:spcAft>
                <a:spcPts val="400"/>
              </a:spcAft>
            </a:pPr>
            <a:r>
              <a:rPr lang="en-US"/>
              <a:t>05</a:t>
            </a:r>
          </a:p>
        </p:txBody>
      </p:sp>
      <p:sp>
        <p:nvSpPr>
          <p:cNvPr id="196" name="Text Placeholder 35">
            <a:extLst>
              <a:ext uri="{FF2B5EF4-FFF2-40B4-BE49-F238E27FC236}">
                <a16:creationId xmlns:a16="http://schemas.microsoft.com/office/drawing/2014/main" id="{50106356-E0E1-A677-8D3A-A684E0B6E300}"/>
              </a:ext>
            </a:extLst>
          </p:cNvPr>
          <p:cNvSpPr>
            <a:spLocks noGrp="1"/>
          </p:cNvSpPr>
          <p:nvPr>
            <p:ph type="body" sz="quarter" idx="13" hasCustomPrompt="1"/>
          </p:nvPr>
        </p:nvSpPr>
        <p:spPr>
          <a:xfrm>
            <a:off x="5436016" y="4388009"/>
            <a:ext cx="5812461" cy="526938"/>
          </a:xfrm>
          <a:noFill/>
          <a:ln>
            <a:noFill/>
            <a:headEnd type="none" w="med" len="med"/>
            <a:tailEnd type="none" w="med" len="med"/>
          </a:ln>
          <a:effectLst>
            <a:outerShdw blurRad="381000" dist="88900" sx="95000" sy="95000" algn="ctr" rotWithShape="0">
              <a:prstClr val="black">
                <a:alpha val="3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buFont typeface="Arial" panose="020B0604020202020204" pitchFamily="34" charset="0"/>
              <a:buNone/>
              <a:defRPr lang="en-US" sz="1600" dirty="0" smtClean="0">
                <a:solidFill>
                  <a:schemeClr val="bg1"/>
                </a:solidFill>
                <a:cs typeface="+mn-cs"/>
              </a:defRPr>
            </a:lvl1pPr>
            <a:lvl2pPr>
              <a:defRPr lang="en-US" sz="1800" dirty="0" smtClean="0">
                <a:solidFill>
                  <a:schemeClr val="lt1"/>
                </a:solidFill>
              </a:defRPr>
            </a:lvl2pPr>
            <a:lvl3pPr>
              <a:defRPr lang="en-US" sz="1800" dirty="0" smtClean="0">
                <a:solidFill>
                  <a:schemeClr val="lt1"/>
                </a:solidFill>
              </a:defRPr>
            </a:lvl3pPr>
            <a:lvl4pPr>
              <a:defRPr lang="en-US" sz="1800" dirty="0" smtClean="0">
                <a:solidFill>
                  <a:schemeClr val="lt1"/>
                </a:solidFill>
              </a:defRPr>
            </a:lvl4pPr>
            <a:lvl5pPr>
              <a:defRPr lang="en-IN" sz="1800" dirty="0">
                <a:solidFill>
                  <a:schemeClr val="lt1"/>
                </a:solidFill>
              </a:defRPr>
            </a:lvl5pPr>
          </a:lstStyle>
          <a:p>
            <a:pPr marL="0" lvl="0" defTabSz="914400" fontAlgn="t">
              <a:lnSpc>
                <a:spcPct val="107000"/>
              </a:lnSpc>
              <a:spcAft>
                <a:spcPts val="400"/>
              </a:spcAft>
            </a:pPr>
            <a:r>
              <a:rPr lang="en-US"/>
              <a:t>Click to add text</a:t>
            </a:r>
          </a:p>
        </p:txBody>
      </p:sp>
      <p:cxnSp>
        <p:nvCxnSpPr>
          <p:cNvPr id="198" name="Straight Connector 197">
            <a:extLst>
              <a:ext uri="{FF2B5EF4-FFF2-40B4-BE49-F238E27FC236}">
                <a16:creationId xmlns:a16="http://schemas.microsoft.com/office/drawing/2014/main" id="{80E4BEDF-6C5E-0CCF-3921-96CFD7EF5B62}"/>
              </a:ext>
            </a:extLst>
          </p:cNvPr>
          <p:cNvCxnSpPr/>
          <p:nvPr userDrawn="1"/>
        </p:nvCxnSpPr>
        <p:spPr>
          <a:xfrm>
            <a:off x="5436017" y="5096041"/>
            <a:ext cx="5812462" cy="0"/>
          </a:xfrm>
          <a:prstGeom prst="line">
            <a:avLst/>
          </a:prstGeom>
          <a:ln w="6350">
            <a:solidFill>
              <a:schemeClr val="bg1">
                <a:lumMod val="8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02" name="Text Placeholder 35">
            <a:extLst>
              <a:ext uri="{FF2B5EF4-FFF2-40B4-BE49-F238E27FC236}">
                <a16:creationId xmlns:a16="http://schemas.microsoft.com/office/drawing/2014/main" id="{0BAF8433-CF2F-59AB-4687-DD42731860C9}"/>
              </a:ext>
            </a:extLst>
          </p:cNvPr>
          <p:cNvSpPr>
            <a:spLocks noGrp="1"/>
          </p:cNvSpPr>
          <p:nvPr>
            <p:ph type="body" sz="quarter" idx="18" hasCustomPrompt="1"/>
          </p:nvPr>
        </p:nvSpPr>
        <p:spPr>
          <a:xfrm>
            <a:off x="4480553" y="5277137"/>
            <a:ext cx="632006" cy="526938"/>
          </a:xfrm>
          <a:noFill/>
          <a:ln>
            <a:noFill/>
            <a:headEnd type="none" w="med" len="med"/>
            <a:tailEnd type="none" w="med" len="med"/>
          </a:ln>
          <a:effectLst>
            <a:outerShdw blurRad="381000" dist="88900" sx="95000" sy="95000" algn="ctr" rotWithShape="0">
              <a:prstClr val="black">
                <a:alpha val="3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Font typeface="Arial" panose="020B0604020202020204" pitchFamily="34" charset="0"/>
              <a:buNone/>
              <a:defRPr lang="en-US" sz="2800" b="1" dirty="0" smtClean="0">
                <a:solidFill>
                  <a:schemeClr val="bg1"/>
                </a:solidFill>
                <a:latin typeface="+mn-lt"/>
                <a:cs typeface="+mn-cs"/>
              </a:defRPr>
            </a:lvl1pPr>
            <a:lvl2pPr>
              <a:defRPr lang="en-US" sz="1800" dirty="0" smtClean="0">
                <a:solidFill>
                  <a:schemeClr val="lt1"/>
                </a:solidFill>
              </a:defRPr>
            </a:lvl2pPr>
            <a:lvl3pPr>
              <a:defRPr lang="en-US" sz="1800" dirty="0" smtClean="0">
                <a:solidFill>
                  <a:schemeClr val="lt1"/>
                </a:solidFill>
              </a:defRPr>
            </a:lvl3pPr>
            <a:lvl4pPr>
              <a:defRPr lang="en-US" sz="1800" dirty="0" smtClean="0">
                <a:solidFill>
                  <a:schemeClr val="lt1"/>
                </a:solidFill>
              </a:defRPr>
            </a:lvl4pPr>
            <a:lvl5pPr>
              <a:defRPr lang="en-IN" sz="1800" dirty="0">
                <a:solidFill>
                  <a:schemeClr val="lt1"/>
                </a:solidFill>
              </a:defRPr>
            </a:lvl5pPr>
          </a:lstStyle>
          <a:p>
            <a:pPr marL="0" lvl="0" defTabSz="914400" fontAlgn="t">
              <a:lnSpc>
                <a:spcPct val="107000"/>
              </a:lnSpc>
              <a:spcAft>
                <a:spcPts val="400"/>
              </a:spcAft>
            </a:pPr>
            <a:r>
              <a:rPr lang="en-US"/>
              <a:t>06</a:t>
            </a:r>
          </a:p>
        </p:txBody>
      </p:sp>
      <p:sp>
        <p:nvSpPr>
          <p:cNvPr id="203" name="Text Placeholder 35">
            <a:extLst>
              <a:ext uri="{FF2B5EF4-FFF2-40B4-BE49-F238E27FC236}">
                <a16:creationId xmlns:a16="http://schemas.microsoft.com/office/drawing/2014/main" id="{6198D1F1-53EB-C0B6-EFD7-B89A09909809}"/>
              </a:ext>
            </a:extLst>
          </p:cNvPr>
          <p:cNvSpPr>
            <a:spLocks noGrp="1"/>
          </p:cNvSpPr>
          <p:nvPr>
            <p:ph type="body" sz="quarter" idx="12" hasCustomPrompt="1"/>
          </p:nvPr>
        </p:nvSpPr>
        <p:spPr>
          <a:xfrm>
            <a:off x="5436016" y="5277137"/>
            <a:ext cx="5812461" cy="526938"/>
          </a:xfrm>
          <a:noFill/>
          <a:ln>
            <a:noFill/>
            <a:headEnd type="none" w="med" len="med"/>
            <a:tailEnd type="none" w="med" len="med"/>
          </a:ln>
          <a:effectLst>
            <a:outerShdw blurRad="381000" dist="88900" sx="95000" sy="95000" algn="ctr" rotWithShape="0">
              <a:prstClr val="black">
                <a:alpha val="3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buFont typeface="Arial" panose="020B0604020202020204" pitchFamily="34" charset="0"/>
              <a:buNone/>
              <a:defRPr lang="en-US" sz="1600" dirty="0" smtClean="0">
                <a:solidFill>
                  <a:schemeClr val="bg1"/>
                </a:solidFill>
                <a:cs typeface="+mn-cs"/>
              </a:defRPr>
            </a:lvl1pPr>
            <a:lvl2pPr>
              <a:defRPr lang="en-US" sz="1800" dirty="0" smtClean="0">
                <a:solidFill>
                  <a:schemeClr val="lt1"/>
                </a:solidFill>
              </a:defRPr>
            </a:lvl2pPr>
            <a:lvl3pPr>
              <a:defRPr lang="en-US" sz="1800" dirty="0" smtClean="0">
                <a:solidFill>
                  <a:schemeClr val="lt1"/>
                </a:solidFill>
              </a:defRPr>
            </a:lvl3pPr>
            <a:lvl4pPr>
              <a:defRPr lang="en-US" sz="1800" dirty="0" smtClean="0">
                <a:solidFill>
                  <a:schemeClr val="lt1"/>
                </a:solidFill>
              </a:defRPr>
            </a:lvl4pPr>
            <a:lvl5pPr>
              <a:defRPr lang="en-IN" sz="1800" dirty="0">
                <a:solidFill>
                  <a:schemeClr val="lt1"/>
                </a:solidFill>
              </a:defRPr>
            </a:lvl5pPr>
          </a:lstStyle>
          <a:p>
            <a:pPr marL="0" lvl="0" defTabSz="914400" fontAlgn="t">
              <a:lnSpc>
                <a:spcPct val="107000"/>
              </a:lnSpc>
              <a:spcAft>
                <a:spcPts val="400"/>
              </a:spcAft>
            </a:pPr>
            <a:r>
              <a:rPr lang="en-US"/>
              <a:t>Click to add text</a:t>
            </a:r>
          </a:p>
        </p:txBody>
      </p:sp>
    </p:spTree>
    <p:extLst>
      <p:ext uri="{BB962C8B-B14F-4D97-AF65-F5344CB8AC3E}">
        <p14:creationId xmlns:p14="http://schemas.microsoft.com/office/powerpoint/2010/main" val="349188889"/>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32_Custom Layout">
    <p:spTree>
      <p:nvGrpSpPr>
        <p:cNvPr id="1" name=""/>
        <p:cNvGrpSpPr/>
        <p:nvPr/>
      </p:nvGrpSpPr>
      <p:grpSpPr>
        <a:xfrm>
          <a:off x="0" y="0"/>
          <a:ext cx="0" cy="0"/>
          <a:chOff x="0" y="0"/>
          <a:chExt cx="0" cy="0"/>
        </a:xfrm>
      </p:grpSpPr>
      <p:pic>
        <p:nvPicPr>
          <p:cNvPr id="3" name="Picture 2" descr="A picture containing blue, electric blue, majorelle blue, blur&#10;&#10;Description automatically generated">
            <a:extLst>
              <a:ext uri="{FF2B5EF4-FFF2-40B4-BE49-F238E27FC236}">
                <a16:creationId xmlns:a16="http://schemas.microsoft.com/office/drawing/2014/main" id="{42A11A55-17E0-66B0-AC4F-9099140A165B}"/>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38100"/>
            <a:ext cx="12192000" cy="6896100"/>
          </a:xfrm>
          <a:prstGeom prst="rect">
            <a:avLst/>
          </a:prstGeom>
        </p:spPr>
      </p:pic>
      <p:grpSp>
        <p:nvGrpSpPr>
          <p:cNvPr id="4" name="Group 3">
            <a:extLst>
              <a:ext uri="{FF2B5EF4-FFF2-40B4-BE49-F238E27FC236}">
                <a16:creationId xmlns:a16="http://schemas.microsoft.com/office/drawing/2014/main" id="{AEEE92E7-87F5-5719-2E75-01EAE1E7F923}"/>
              </a:ext>
            </a:extLst>
          </p:cNvPr>
          <p:cNvGrpSpPr/>
          <p:nvPr userDrawn="1"/>
        </p:nvGrpSpPr>
        <p:grpSpPr>
          <a:xfrm>
            <a:off x="7267562" y="0"/>
            <a:ext cx="4924438" cy="1264438"/>
            <a:chOff x="9486900" y="0"/>
            <a:chExt cx="2705100" cy="694583"/>
          </a:xfrm>
        </p:grpSpPr>
        <p:sp>
          <p:nvSpPr>
            <p:cNvPr id="5" name="Freeform: Shape 4">
              <a:extLst>
                <a:ext uri="{FF2B5EF4-FFF2-40B4-BE49-F238E27FC236}">
                  <a16:creationId xmlns:a16="http://schemas.microsoft.com/office/drawing/2014/main" id="{5AD50114-D481-126B-AF9E-8FDD595EE726}"/>
                </a:ext>
              </a:extLst>
            </p:cNvPr>
            <p:cNvSpPr/>
            <p:nvPr/>
          </p:nvSpPr>
          <p:spPr>
            <a:xfrm>
              <a:off x="9486900" y="0"/>
              <a:ext cx="2705100" cy="694583"/>
            </a:xfrm>
            <a:custGeom>
              <a:avLst/>
              <a:gdLst>
                <a:gd name="connsiteX0" fmla="*/ 0 w 6378217"/>
                <a:gd name="connsiteY0" fmla="*/ 0 h 1637721"/>
                <a:gd name="connsiteX1" fmla="*/ 4167423 w 6378217"/>
                <a:gd name="connsiteY1" fmla="*/ 1631982 h 1637721"/>
                <a:gd name="connsiteX2" fmla="*/ 6378218 w 6378217"/>
                <a:gd name="connsiteY2" fmla="*/ 1175323 h 1637721"/>
                <a:gd name="connsiteX3" fmla="*/ 6378218 w 6378217"/>
                <a:gd name="connsiteY3" fmla="*/ 0 h 1637721"/>
                <a:gd name="connsiteX4" fmla="*/ 0 w 6378217"/>
                <a:gd name="connsiteY4" fmla="*/ 0 h 1637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78217" h="1637721">
                  <a:moveTo>
                    <a:pt x="0" y="0"/>
                  </a:moveTo>
                  <a:cubicBezTo>
                    <a:pt x="1476490" y="225815"/>
                    <a:pt x="2722373" y="1559284"/>
                    <a:pt x="4167423" y="1631982"/>
                  </a:cubicBezTo>
                  <a:cubicBezTo>
                    <a:pt x="5475750" y="1697830"/>
                    <a:pt x="6378218" y="1175323"/>
                    <a:pt x="6378218" y="1175323"/>
                  </a:cubicBezTo>
                  <a:lnTo>
                    <a:pt x="6378218" y="0"/>
                  </a:lnTo>
                  <a:lnTo>
                    <a:pt x="0" y="0"/>
                  </a:lnTo>
                  <a:close/>
                </a:path>
              </a:pathLst>
            </a:custGeom>
            <a:gradFill>
              <a:gsLst>
                <a:gs pos="100000">
                  <a:srgbClr val="122C4F"/>
                </a:gs>
                <a:gs pos="0">
                  <a:srgbClr val="142944"/>
                </a:gs>
              </a:gsLst>
              <a:lin ang="2700000" scaled="1"/>
            </a:gradFill>
            <a:ln w="8467" cap="flat">
              <a:noFill/>
              <a:prstDash val="solid"/>
              <a:miter/>
            </a:ln>
            <a:effectLst>
              <a:outerShdw blurRad="812800" dist="317500" dir="8100000" sx="95000" sy="95000" algn="tr" rotWithShape="0">
                <a:prstClr val="black">
                  <a:alpha val="40000"/>
                </a:prstClr>
              </a:outerShdw>
            </a:effectLst>
          </p:spPr>
          <p:txBody>
            <a:bodyPr rtlCol="0" anchor="ctr"/>
            <a:lstStyle/>
            <a:p>
              <a:pPr marL="0" indent="0">
                <a:buFont typeface="Arial" panose="020B0604020202020204" pitchFamily="34" charset="0"/>
                <a:buNone/>
              </a:pPr>
              <a:endParaRPr lang="en-US"/>
            </a:p>
          </p:txBody>
        </p:sp>
        <p:sp>
          <p:nvSpPr>
            <p:cNvPr id="6" name="Freeform: Shape 5">
              <a:extLst>
                <a:ext uri="{FF2B5EF4-FFF2-40B4-BE49-F238E27FC236}">
                  <a16:creationId xmlns:a16="http://schemas.microsoft.com/office/drawing/2014/main" id="{8FF3683C-882F-8E1A-8E98-48B5F2D87D86}"/>
                </a:ext>
              </a:extLst>
            </p:cNvPr>
            <p:cNvSpPr/>
            <p:nvPr/>
          </p:nvSpPr>
          <p:spPr>
            <a:xfrm>
              <a:off x="9486900" y="0"/>
              <a:ext cx="2705100" cy="431371"/>
            </a:xfrm>
            <a:custGeom>
              <a:avLst/>
              <a:gdLst>
                <a:gd name="connsiteX0" fmla="*/ 0 w 6378217"/>
                <a:gd name="connsiteY0" fmla="*/ 0 h 1017107"/>
                <a:gd name="connsiteX1" fmla="*/ 4094765 w 6378217"/>
                <a:gd name="connsiteY1" fmla="*/ 1012782 h 1017107"/>
                <a:gd name="connsiteX2" fmla="*/ 6378218 w 6378217"/>
                <a:gd name="connsiteY2" fmla="*/ 697085 h 1017107"/>
                <a:gd name="connsiteX3" fmla="*/ 6378218 w 6378217"/>
                <a:gd name="connsiteY3" fmla="*/ 0 h 1017107"/>
                <a:gd name="connsiteX4" fmla="*/ 0 w 6378217"/>
                <a:gd name="connsiteY4" fmla="*/ 0 h 1017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78217" h="1017107">
                  <a:moveTo>
                    <a:pt x="0" y="0"/>
                  </a:moveTo>
                  <a:cubicBezTo>
                    <a:pt x="1666233" y="157275"/>
                    <a:pt x="2855732" y="967604"/>
                    <a:pt x="4094765" y="1012782"/>
                  </a:cubicBezTo>
                  <a:cubicBezTo>
                    <a:pt x="5403922" y="1060535"/>
                    <a:pt x="6378218" y="697085"/>
                    <a:pt x="6378218" y="697085"/>
                  </a:cubicBezTo>
                  <a:lnTo>
                    <a:pt x="6378218" y="0"/>
                  </a:lnTo>
                  <a:lnTo>
                    <a:pt x="0" y="0"/>
                  </a:lnTo>
                  <a:close/>
                </a:path>
              </a:pathLst>
            </a:custGeom>
            <a:gradFill>
              <a:gsLst>
                <a:gs pos="100000">
                  <a:srgbClr val="122C4F"/>
                </a:gs>
                <a:gs pos="0">
                  <a:srgbClr val="142944"/>
                </a:gs>
              </a:gsLst>
              <a:lin ang="2700000" scaled="1"/>
            </a:gradFill>
            <a:ln w="8467" cap="flat">
              <a:noFill/>
              <a:prstDash val="solid"/>
              <a:miter/>
            </a:ln>
            <a:effectLst>
              <a:outerShdw blurRad="812800" dist="317500" dir="8100000" sx="95000" sy="95000" algn="tr" rotWithShape="0">
                <a:prstClr val="black">
                  <a:alpha val="40000"/>
                </a:prstClr>
              </a:outerShdw>
            </a:effectLst>
          </p:spPr>
          <p:txBody>
            <a:bodyPr rtlCol="0" anchor="ctr"/>
            <a:lstStyle/>
            <a:p>
              <a:pPr marL="0" indent="0">
                <a:buFont typeface="Arial" panose="020B0604020202020204" pitchFamily="34" charset="0"/>
                <a:buNone/>
              </a:pPr>
              <a:endParaRPr lang="en-US"/>
            </a:p>
          </p:txBody>
        </p:sp>
      </p:grpSp>
      <p:sp>
        <p:nvSpPr>
          <p:cNvPr id="7" name="Freeform: Shape 6">
            <a:extLst>
              <a:ext uri="{FF2B5EF4-FFF2-40B4-BE49-F238E27FC236}">
                <a16:creationId xmlns:a16="http://schemas.microsoft.com/office/drawing/2014/main" id="{8408B01E-CA2B-5C41-7D19-5D8A3309D7F3}"/>
              </a:ext>
            </a:extLst>
          </p:cNvPr>
          <p:cNvSpPr/>
          <p:nvPr userDrawn="1"/>
        </p:nvSpPr>
        <p:spPr>
          <a:xfrm>
            <a:off x="0" y="4679913"/>
            <a:ext cx="12192000" cy="2178087"/>
          </a:xfrm>
          <a:custGeom>
            <a:avLst/>
            <a:gdLst>
              <a:gd name="connsiteX0" fmla="*/ 0 w 12192000"/>
              <a:gd name="connsiteY0" fmla="*/ 0 h 2178087"/>
              <a:gd name="connsiteX1" fmla="*/ 49187 w 12192000"/>
              <a:gd name="connsiteY1" fmla="*/ 26851 h 2178087"/>
              <a:gd name="connsiteX2" fmla="*/ 5229981 w 12192000"/>
              <a:gd name="connsiteY2" fmla="*/ 1726424 h 2178087"/>
              <a:gd name="connsiteX3" fmla="*/ 11446932 w 12192000"/>
              <a:gd name="connsiteY3" fmla="*/ 876636 h 2178087"/>
              <a:gd name="connsiteX4" fmla="*/ 12028917 w 12192000"/>
              <a:gd name="connsiteY4" fmla="*/ 992007 h 2178087"/>
              <a:gd name="connsiteX5" fmla="*/ 12192000 w 12192000"/>
              <a:gd name="connsiteY5" fmla="*/ 1038316 h 2178087"/>
              <a:gd name="connsiteX6" fmla="*/ 12192000 w 12192000"/>
              <a:gd name="connsiteY6" fmla="*/ 2178087 h 2178087"/>
              <a:gd name="connsiteX7" fmla="*/ 0 w 12192000"/>
              <a:gd name="connsiteY7" fmla="*/ 2178087 h 2178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2178087">
                <a:moveTo>
                  <a:pt x="0" y="0"/>
                </a:moveTo>
                <a:lnTo>
                  <a:pt x="49187" y="26851"/>
                </a:lnTo>
                <a:cubicBezTo>
                  <a:pt x="1085347" y="603113"/>
                  <a:pt x="3157664" y="1718458"/>
                  <a:pt x="5229981" y="1726424"/>
                </a:cubicBezTo>
                <a:cubicBezTo>
                  <a:pt x="7302300" y="1718458"/>
                  <a:pt x="9374617" y="603113"/>
                  <a:pt x="11446932" y="876636"/>
                </a:cubicBezTo>
                <a:cubicBezTo>
                  <a:pt x="11641212" y="903275"/>
                  <a:pt x="11835492" y="942354"/>
                  <a:pt x="12028917" y="992007"/>
                </a:cubicBezTo>
                <a:lnTo>
                  <a:pt x="12192000" y="1038316"/>
                </a:lnTo>
                <a:lnTo>
                  <a:pt x="12192000" y="2178087"/>
                </a:lnTo>
                <a:lnTo>
                  <a:pt x="0" y="2178087"/>
                </a:lnTo>
                <a:close/>
              </a:path>
            </a:pathLst>
          </a:custGeom>
          <a:gradFill>
            <a:gsLst>
              <a:gs pos="48600">
                <a:srgbClr val="1B386F"/>
              </a:gs>
              <a:gs pos="82000">
                <a:srgbClr val="122C4F"/>
              </a:gs>
              <a:gs pos="16000">
                <a:srgbClr val="142944"/>
              </a:gs>
            </a:gsLst>
            <a:lin ang="2700000" scaled="1"/>
          </a:gradFill>
          <a:ln w="8467" cap="flat">
            <a:noFill/>
            <a:prstDash val="solid"/>
            <a:miter/>
          </a:ln>
          <a:effectLst>
            <a:outerShdw blurRad="393700" dir="18900000" sx="90000" sy="90000" algn="bl" rotWithShape="0">
              <a:prstClr val="black">
                <a:alpha val="5000"/>
              </a:prstClr>
            </a:outerShdw>
          </a:effectLst>
        </p:spPr>
        <p:txBody>
          <a:bodyPr rtlCol="0" anchor="ctr"/>
          <a:lstStyle/>
          <a:p>
            <a:pPr marL="0" indent="0">
              <a:buFont typeface="Arial" panose="020B0604020202020204" pitchFamily="34" charset="0"/>
              <a:buNone/>
            </a:pPr>
            <a:endParaRPr lang="en-US"/>
          </a:p>
        </p:txBody>
      </p:sp>
      <p:sp>
        <p:nvSpPr>
          <p:cNvPr id="8" name="Rectangle 7">
            <a:extLst>
              <a:ext uri="{FF2B5EF4-FFF2-40B4-BE49-F238E27FC236}">
                <a16:creationId xmlns:a16="http://schemas.microsoft.com/office/drawing/2014/main" id="{1D099A2E-D5C8-16BC-127F-B615FB9095C4}"/>
              </a:ext>
            </a:extLst>
          </p:cNvPr>
          <p:cNvSpPr/>
          <p:nvPr userDrawn="1"/>
        </p:nvSpPr>
        <p:spPr bwMode="auto">
          <a:xfrm>
            <a:off x="3583966" y="1436688"/>
            <a:ext cx="8608034" cy="4832350"/>
          </a:xfrm>
          <a:prstGeom prst="rect">
            <a:avLst/>
          </a:prstGeom>
          <a:solidFill>
            <a:schemeClr val="bg1">
              <a:alpha val="5000"/>
            </a:schemeClr>
          </a:solidFill>
          <a:ln>
            <a:noFill/>
          </a:ln>
          <a:effectLst>
            <a:outerShdw blurRad="4445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182880" tIns="731520" rIns="182880" bIns="146304" rtlCol="0" anchor="t">
            <a:noAutofit/>
          </a:bodyPr>
          <a:lstStyle/>
          <a:p>
            <a:pPr marL="0" indent="0" fontAlgn="base">
              <a:spcBef>
                <a:spcPct val="0"/>
              </a:spcBef>
              <a:spcAft>
                <a:spcPts val="600"/>
              </a:spcAft>
              <a:buFont typeface="Arial" panose="020B0604020202020204" pitchFamily="34" charset="0"/>
              <a:buNone/>
            </a:pPr>
            <a:endParaRPr lang="en-US" sz="2000" err="1">
              <a:solidFill>
                <a:schemeClr val="bg1"/>
              </a:solidFill>
              <a:latin typeface="+mj-lt"/>
              <a:ea typeface="Segoe UI Black" panose="020B0A02040204020203" pitchFamily="34" charset="0"/>
            </a:endParaRPr>
          </a:p>
        </p:txBody>
      </p:sp>
      <p:cxnSp>
        <p:nvCxnSpPr>
          <p:cNvPr id="10" name="Straight Connector 9">
            <a:extLst>
              <a:ext uri="{FF2B5EF4-FFF2-40B4-BE49-F238E27FC236}">
                <a16:creationId xmlns:a16="http://schemas.microsoft.com/office/drawing/2014/main" id="{CFE43A4D-366E-5BE6-3FF3-3675F375262E}"/>
              </a:ext>
            </a:extLst>
          </p:cNvPr>
          <p:cNvCxnSpPr>
            <a:cxnSpLocks/>
          </p:cNvCxnSpPr>
          <p:nvPr userDrawn="1"/>
        </p:nvCxnSpPr>
        <p:spPr>
          <a:xfrm>
            <a:off x="3583966" y="3096912"/>
            <a:ext cx="8608033" cy="0"/>
          </a:xfrm>
          <a:prstGeom prst="line">
            <a:avLst/>
          </a:prstGeom>
          <a:ln w="3175">
            <a:solidFill>
              <a:schemeClr val="bg1">
                <a:lumMod val="85000"/>
                <a:alpha val="2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24BD1D35-AE00-94E8-219C-AEB4C385B7B3}"/>
              </a:ext>
            </a:extLst>
          </p:cNvPr>
          <p:cNvCxnSpPr>
            <a:cxnSpLocks/>
          </p:cNvCxnSpPr>
          <p:nvPr userDrawn="1"/>
        </p:nvCxnSpPr>
        <p:spPr>
          <a:xfrm>
            <a:off x="3583966" y="4608811"/>
            <a:ext cx="8608033" cy="0"/>
          </a:xfrm>
          <a:prstGeom prst="line">
            <a:avLst/>
          </a:prstGeom>
          <a:ln w="3175">
            <a:solidFill>
              <a:schemeClr val="bg1">
                <a:lumMod val="85000"/>
                <a:alpha val="2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CFD4DBB-24D5-BA03-3945-F2C68FF301BB}"/>
              </a:ext>
            </a:extLst>
          </p:cNvPr>
          <p:cNvCxnSpPr>
            <a:cxnSpLocks/>
          </p:cNvCxnSpPr>
          <p:nvPr userDrawn="1"/>
        </p:nvCxnSpPr>
        <p:spPr>
          <a:xfrm>
            <a:off x="7842446" y="1436686"/>
            <a:ext cx="0" cy="4832351"/>
          </a:xfrm>
          <a:prstGeom prst="line">
            <a:avLst/>
          </a:prstGeom>
          <a:ln w="3175">
            <a:solidFill>
              <a:schemeClr val="bg1">
                <a:lumMod val="85000"/>
                <a:alpha val="2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7" name="Text Placeholder 33">
            <a:extLst>
              <a:ext uri="{FF2B5EF4-FFF2-40B4-BE49-F238E27FC236}">
                <a16:creationId xmlns:a16="http://schemas.microsoft.com/office/drawing/2014/main" id="{C4F0D68B-771C-9693-267A-950C3543836C}"/>
              </a:ext>
            </a:extLst>
          </p:cNvPr>
          <p:cNvSpPr>
            <a:spLocks noGrp="1"/>
          </p:cNvSpPr>
          <p:nvPr>
            <p:ph type="body" sz="quarter" idx="10" hasCustomPrompt="1"/>
          </p:nvPr>
        </p:nvSpPr>
        <p:spPr>
          <a:xfrm>
            <a:off x="4077093" y="648885"/>
            <a:ext cx="7530700" cy="553998"/>
          </a:xfrm>
        </p:spPr>
        <p:txBody>
          <a:bodyPr vert="horz" wrap="square" lIns="0" tIns="0" rIns="0" bIns="0" rtlCol="0" anchor="t">
            <a:spAutoFit/>
          </a:bodyPr>
          <a:lstStyle>
            <a:lvl1pPr marL="0" indent="0">
              <a:buFont typeface="Arial" panose="020B0604020202020204" pitchFamily="34" charset="0"/>
              <a:buNone/>
              <a:defRPr lang="en-IN" sz="3600" b="0" cap="none" spc="-50" dirty="0">
                <a:ln w="3175">
                  <a:noFill/>
                </a:ln>
                <a:solidFill>
                  <a:schemeClr val="bg1"/>
                </a:solidFill>
                <a:effectLst/>
                <a:latin typeface="+mj-lt"/>
              </a:defRPr>
            </a:lvl1pPr>
          </a:lstStyle>
          <a:p>
            <a:pPr marL="342900" lvl="0" indent="-571500">
              <a:spcBef>
                <a:spcPct val="0"/>
              </a:spcBef>
            </a:pPr>
            <a:r>
              <a:rPr lang="en-US"/>
              <a:t>Title</a:t>
            </a:r>
            <a:endParaRPr lang="en-IN"/>
          </a:p>
        </p:txBody>
      </p:sp>
      <p:sp>
        <p:nvSpPr>
          <p:cNvPr id="36" name="Picture Placeholder 35">
            <a:extLst>
              <a:ext uri="{FF2B5EF4-FFF2-40B4-BE49-F238E27FC236}">
                <a16:creationId xmlns:a16="http://schemas.microsoft.com/office/drawing/2014/main" id="{4374F96D-BBFA-A74D-6133-216EA0433A08}"/>
              </a:ext>
            </a:extLst>
          </p:cNvPr>
          <p:cNvSpPr>
            <a:spLocks noGrp="1"/>
          </p:cNvSpPr>
          <p:nvPr>
            <p:ph type="pic" sz="quarter" idx="25"/>
          </p:nvPr>
        </p:nvSpPr>
        <p:spPr>
          <a:xfrm>
            <a:off x="0" y="585788"/>
            <a:ext cx="3589093" cy="6272212"/>
          </a:xfrm>
          <a:custGeom>
            <a:avLst/>
            <a:gdLst>
              <a:gd name="connsiteX0" fmla="*/ 0 w 3589093"/>
              <a:gd name="connsiteY0" fmla="*/ 0 h 6272212"/>
              <a:gd name="connsiteX1" fmla="*/ 3232947 w 3589093"/>
              <a:gd name="connsiteY1" fmla="*/ 0 h 6272212"/>
              <a:gd name="connsiteX2" fmla="*/ 3589093 w 3589093"/>
              <a:gd name="connsiteY2" fmla="*/ 356146 h 6272212"/>
              <a:gd name="connsiteX3" fmla="*/ 3589093 w 3589093"/>
              <a:gd name="connsiteY3" fmla="*/ 6272212 h 6272212"/>
              <a:gd name="connsiteX4" fmla="*/ 0 w 3589093"/>
              <a:gd name="connsiteY4" fmla="*/ 6272212 h 6272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89093" h="6272212">
                <a:moveTo>
                  <a:pt x="0" y="0"/>
                </a:moveTo>
                <a:lnTo>
                  <a:pt x="3232947" y="0"/>
                </a:lnTo>
                <a:cubicBezTo>
                  <a:pt x="3429641" y="0"/>
                  <a:pt x="3589093" y="159452"/>
                  <a:pt x="3589093" y="356146"/>
                </a:cubicBezTo>
                <a:lnTo>
                  <a:pt x="3589093" y="6272212"/>
                </a:lnTo>
                <a:lnTo>
                  <a:pt x="0" y="6272212"/>
                </a:lnTo>
                <a:close/>
              </a:path>
            </a:pathLst>
          </a:custGeom>
          <a:solidFill>
            <a:schemeClr val="bg1">
              <a:alpha val="40000"/>
            </a:schemeClr>
          </a:solidFill>
          <a:ln>
            <a:solidFill>
              <a:schemeClr val="bg1"/>
            </a:solidFill>
          </a:ln>
          <a:effectLst>
            <a:outerShdw blurRad="266700" sx="102000" sy="102000" algn="ctr" rotWithShape="0">
              <a:prstClr val="black">
                <a:alpha val="15000"/>
              </a:prstClr>
            </a:outerShdw>
          </a:effectLst>
        </p:spPr>
        <p:txBody>
          <a:bodyPr wrap="square" bIns="640080" anchor="ctr">
            <a:noAutofit/>
          </a:bodyPr>
          <a:lstStyle>
            <a:lvl1pPr marL="0" indent="0" algn="ctr">
              <a:buFont typeface="Arial" panose="020B0604020202020204" pitchFamily="34" charset="0"/>
              <a:buNone/>
              <a:defRPr sz="2000"/>
            </a:lvl1pPr>
          </a:lstStyle>
          <a:p>
            <a:endParaRPr lang="en-IN"/>
          </a:p>
        </p:txBody>
      </p:sp>
      <p:sp>
        <p:nvSpPr>
          <p:cNvPr id="17" name="Freeform: Shape 16">
            <a:extLst>
              <a:ext uri="{FF2B5EF4-FFF2-40B4-BE49-F238E27FC236}">
                <a16:creationId xmlns:a16="http://schemas.microsoft.com/office/drawing/2014/main" id="{4658AC92-CD10-39CD-D8FC-E16484056E5E}"/>
              </a:ext>
            </a:extLst>
          </p:cNvPr>
          <p:cNvSpPr/>
          <p:nvPr userDrawn="1"/>
        </p:nvSpPr>
        <p:spPr>
          <a:xfrm>
            <a:off x="0" y="5999523"/>
            <a:ext cx="9696275" cy="858477"/>
          </a:xfrm>
          <a:custGeom>
            <a:avLst/>
            <a:gdLst>
              <a:gd name="connsiteX0" fmla="*/ 7676696 w 9696275"/>
              <a:gd name="connsiteY0" fmla="*/ 530993 h 858477"/>
              <a:gd name="connsiteX1" fmla="*/ 8188475 w 9696275"/>
              <a:gd name="connsiteY1" fmla="*/ 547368 h 858477"/>
              <a:gd name="connsiteX2" fmla="*/ 9687830 w 9696275"/>
              <a:gd name="connsiteY2" fmla="*/ 855713 h 858477"/>
              <a:gd name="connsiteX3" fmla="*/ 9696275 w 9696275"/>
              <a:gd name="connsiteY3" fmla="*/ 858477 h 858477"/>
              <a:gd name="connsiteX4" fmla="*/ 4572598 w 9696275"/>
              <a:gd name="connsiteY4" fmla="*/ 858477 h 858477"/>
              <a:gd name="connsiteX5" fmla="*/ 4606017 w 9696275"/>
              <a:gd name="connsiteY5" fmla="*/ 856651 h 858477"/>
              <a:gd name="connsiteX6" fmla="*/ 7676696 w 9696275"/>
              <a:gd name="connsiteY6" fmla="*/ 530993 h 858477"/>
              <a:gd name="connsiteX7" fmla="*/ 0 w 9696275"/>
              <a:gd name="connsiteY7" fmla="*/ 0 h 858477"/>
              <a:gd name="connsiteX8" fmla="*/ 682372 w 9696275"/>
              <a:gd name="connsiteY8" fmla="*/ 218742 h 858477"/>
              <a:gd name="connsiteX9" fmla="*/ 3583790 w 9696275"/>
              <a:gd name="connsiteY9" fmla="*/ 856009 h 858477"/>
              <a:gd name="connsiteX10" fmla="*/ 3627014 w 9696275"/>
              <a:gd name="connsiteY10" fmla="*/ 858477 h 858477"/>
              <a:gd name="connsiteX11" fmla="*/ 0 w 9696275"/>
              <a:gd name="connsiteY11" fmla="*/ 858477 h 858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696275" h="858477">
                <a:moveTo>
                  <a:pt x="7676696" y="530993"/>
                </a:moveTo>
                <a:cubicBezTo>
                  <a:pt x="7847289" y="529316"/>
                  <a:pt x="8017882" y="534146"/>
                  <a:pt x="8188475" y="547368"/>
                </a:cubicBezTo>
                <a:cubicBezTo>
                  <a:pt x="8700255" y="588574"/>
                  <a:pt x="9212034" y="706754"/>
                  <a:pt x="9687830" y="855713"/>
                </a:cubicBezTo>
                <a:lnTo>
                  <a:pt x="9696275" y="858477"/>
                </a:lnTo>
                <a:lnTo>
                  <a:pt x="4572598" y="858477"/>
                </a:lnTo>
                <a:lnTo>
                  <a:pt x="4606017" y="856651"/>
                </a:lnTo>
                <a:cubicBezTo>
                  <a:pt x="5629577" y="785358"/>
                  <a:pt x="6653137" y="541054"/>
                  <a:pt x="7676696" y="530993"/>
                </a:cubicBezTo>
                <a:close/>
                <a:moveTo>
                  <a:pt x="0" y="0"/>
                </a:moveTo>
                <a:lnTo>
                  <a:pt x="682372" y="218742"/>
                </a:lnTo>
                <a:cubicBezTo>
                  <a:pt x="1279449" y="413736"/>
                  <a:pt x="2398967" y="768341"/>
                  <a:pt x="3583790" y="856009"/>
                </a:cubicBezTo>
                <a:lnTo>
                  <a:pt x="3627014" y="858477"/>
                </a:lnTo>
                <a:lnTo>
                  <a:pt x="0" y="858477"/>
                </a:lnTo>
                <a:close/>
              </a:path>
            </a:pathLst>
          </a:custGeom>
          <a:gradFill>
            <a:gsLst>
              <a:gs pos="0">
                <a:srgbClr val="1B386F"/>
              </a:gs>
              <a:gs pos="82000">
                <a:srgbClr val="122C4F"/>
              </a:gs>
            </a:gsLst>
            <a:lin ang="2700000" scaled="1"/>
          </a:gradFill>
          <a:ln w="8467" cap="flat">
            <a:noFill/>
            <a:prstDash val="solid"/>
            <a:miter/>
          </a:ln>
          <a:effectLst>
            <a:outerShdw blurRad="393700" dir="18900000" sx="90000" sy="90000" algn="bl" rotWithShape="0">
              <a:prstClr val="black">
                <a:alpha val="5000"/>
              </a:prstClr>
            </a:outerShdw>
          </a:effectLst>
        </p:spPr>
        <p:txBody>
          <a:bodyPr rtlCol="0" anchor="ctr"/>
          <a:lstStyle/>
          <a:p>
            <a:pPr marL="0" indent="0">
              <a:buFont typeface="Arial" panose="020B0604020202020204" pitchFamily="34" charset="0"/>
              <a:buNone/>
            </a:pPr>
            <a:endParaRPr lang="en-US"/>
          </a:p>
        </p:txBody>
      </p:sp>
      <p:sp>
        <p:nvSpPr>
          <p:cNvPr id="18" name="Text Placeholder 35">
            <a:extLst>
              <a:ext uri="{FF2B5EF4-FFF2-40B4-BE49-F238E27FC236}">
                <a16:creationId xmlns:a16="http://schemas.microsoft.com/office/drawing/2014/main" id="{66C58D3A-A7FD-9C9C-1A32-5631C9D53DA8}"/>
              </a:ext>
            </a:extLst>
          </p:cNvPr>
          <p:cNvSpPr>
            <a:spLocks noGrp="1"/>
          </p:cNvSpPr>
          <p:nvPr>
            <p:ph type="body" sz="quarter" idx="17" hasCustomPrompt="1"/>
          </p:nvPr>
        </p:nvSpPr>
        <p:spPr>
          <a:xfrm>
            <a:off x="4077094" y="1662878"/>
            <a:ext cx="3504802" cy="586311"/>
          </a:xfrm>
        </p:spPr>
        <p:txBody>
          <a:bodyPr vert="horz" wrap="square" lIns="0" tIns="0" rIns="0" bIns="0" rtlCol="0" anchor="ctr">
            <a:noAutofit/>
          </a:bodyPr>
          <a:lstStyle>
            <a:lvl1pPr marL="0" indent="0">
              <a:buFont typeface="Arial" panose="020B0604020202020204" pitchFamily="34" charset="0"/>
              <a:buNone/>
              <a:defRPr lang="en-US" sz="2800" b="1" cap="none" spc="-50" dirty="0" smtClean="0">
                <a:ln w="3175">
                  <a:noFill/>
                </a:ln>
                <a:solidFill>
                  <a:schemeClr val="bg1"/>
                </a:solidFill>
                <a:effectLst/>
                <a:cs typeface="Segoe UI" pitchFamily="34" charset="0"/>
              </a:defRPr>
            </a:lvl1pPr>
          </a:lstStyle>
          <a:p>
            <a:pPr marL="57150" lvl="0" indent="-285750">
              <a:spcBef>
                <a:spcPct val="0"/>
              </a:spcBef>
            </a:pPr>
            <a:r>
              <a:rPr lang="en-US"/>
              <a:t>01</a:t>
            </a:r>
          </a:p>
        </p:txBody>
      </p:sp>
      <p:sp>
        <p:nvSpPr>
          <p:cNvPr id="24" name="Text Placeholder 35">
            <a:extLst>
              <a:ext uri="{FF2B5EF4-FFF2-40B4-BE49-F238E27FC236}">
                <a16:creationId xmlns:a16="http://schemas.microsoft.com/office/drawing/2014/main" id="{9869C516-D465-8D5A-967B-7F77C438AA7B}"/>
              </a:ext>
            </a:extLst>
          </p:cNvPr>
          <p:cNvSpPr>
            <a:spLocks noGrp="1"/>
          </p:cNvSpPr>
          <p:nvPr>
            <p:ph type="body" sz="quarter" idx="11" hasCustomPrompt="1"/>
          </p:nvPr>
        </p:nvSpPr>
        <p:spPr>
          <a:xfrm>
            <a:off x="4077094" y="2338345"/>
            <a:ext cx="3504802" cy="586311"/>
          </a:xfrm>
        </p:spPr>
        <p:txBody>
          <a:bodyPr vert="horz" wrap="square" lIns="0" tIns="0" rIns="0" bIns="0" rtlCol="0" anchor="t">
            <a:noAutofit/>
          </a:bodyPr>
          <a:lstStyle>
            <a:lvl1pPr marL="0" indent="0">
              <a:buFont typeface="Arial" panose="020B0604020202020204" pitchFamily="34" charset="0"/>
              <a:buNone/>
              <a:defRPr lang="en-US" sz="1600" b="0" cap="none" spc="-50" dirty="0" smtClean="0">
                <a:ln w="3175">
                  <a:noFill/>
                </a:ln>
                <a:solidFill>
                  <a:schemeClr val="bg1"/>
                </a:solidFill>
                <a:effectLst/>
                <a:cs typeface="Segoe UI" pitchFamily="34" charset="0"/>
              </a:defRPr>
            </a:lvl1pPr>
          </a:lstStyle>
          <a:p>
            <a:pPr marL="57150" lvl="0" indent="-285750">
              <a:spcBef>
                <a:spcPct val="0"/>
              </a:spcBef>
            </a:pPr>
            <a:r>
              <a:rPr lang="en-US"/>
              <a:t>Click to add text</a:t>
            </a:r>
          </a:p>
        </p:txBody>
      </p:sp>
      <p:sp>
        <p:nvSpPr>
          <p:cNvPr id="56" name="Text Placeholder 35">
            <a:extLst>
              <a:ext uri="{FF2B5EF4-FFF2-40B4-BE49-F238E27FC236}">
                <a16:creationId xmlns:a16="http://schemas.microsoft.com/office/drawing/2014/main" id="{B9BF54FC-1D4A-5DFA-0032-92BCD81D9761}"/>
              </a:ext>
            </a:extLst>
          </p:cNvPr>
          <p:cNvSpPr>
            <a:spLocks noGrp="1"/>
          </p:cNvSpPr>
          <p:nvPr>
            <p:ph type="body" sz="quarter" idx="20" hasCustomPrompt="1"/>
          </p:nvPr>
        </p:nvSpPr>
        <p:spPr>
          <a:xfrm>
            <a:off x="8102994" y="1662878"/>
            <a:ext cx="3504802" cy="586311"/>
          </a:xfrm>
        </p:spPr>
        <p:txBody>
          <a:bodyPr vert="horz" wrap="square" lIns="0" tIns="0" rIns="0" bIns="0" rtlCol="0" anchor="ctr">
            <a:noAutofit/>
          </a:bodyPr>
          <a:lstStyle>
            <a:lvl1pPr marL="0" indent="0">
              <a:buFont typeface="Arial" panose="020B0604020202020204" pitchFamily="34" charset="0"/>
              <a:buNone/>
              <a:defRPr lang="en-US" sz="2800" b="1" cap="none" spc="-50" dirty="0" smtClean="0">
                <a:ln w="3175">
                  <a:noFill/>
                </a:ln>
                <a:solidFill>
                  <a:schemeClr val="bg1"/>
                </a:solidFill>
                <a:effectLst/>
                <a:cs typeface="Segoe UI" pitchFamily="34" charset="0"/>
              </a:defRPr>
            </a:lvl1pPr>
          </a:lstStyle>
          <a:p>
            <a:pPr marL="57150" lvl="0" indent="-285750">
              <a:spcBef>
                <a:spcPct val="0"/>
              </a:spcBef>
            </a:pPr>
            <a:r>
              <a:rPr lang="en-US"/>
              <a:t>02</a:t>
            </a:r>
          </a:p>
        </p:txBody>
      </p:sp>
      <p:sp>
        <p:nvSpPr>
          <p:cNvPr id="61" name="Text Placeholder 35">
            <a:extLst>
              <a:ext uri="{FF2B5EF4-FFF2-40B4-BE49-F238E27FC236}">
                <a16:creationId xmlns:a16="http://schemas.microsoft.com/office/drawing/2014/main" id="{265F9026-2C7E-5C95-D1E2-DC8E0A241193}"/>
              </a:ext>
            </a:extLst>
          </p:cNvPr>
          <p:cNvSpPr>
            <a:spLocks noGrp="1"/>
          </p:cNvSpPr>
          <p:nvPr>
            <p:ph type="body" sz="quarter" idx="14" hasCustomPrompt="1"/>
          </p:nvPr>
        </p:nvSpPr>
        <p:spPr>
          <a:xfrm>
            <a:off x="8102994" y="2338345"/>
            <a:ext cx="3504802" cy="586311"/>
          </a:xfrm>
        </p:spPr>
        <p:txBody>
          <a:bodyPr vert="horz" wrap="square" lIns="0" tIns="0" rIns="0" bIns="0" rtlCol="0" anchor="t">
            <a:noAutofit/>
          </a:bodyPr>
          <a:lstStyle>
            <a:lvl1pPr marL="0" indent="0">
              <a:buFont typeface="Arial" panose="020B0604020202020204" pitchFamily="34" charset="0"/>
              <a:buNone/>
              <a:defRPr lang="en-US" sz="1600" b="0" cap="none" spc="-50" dirty="0" smtClean="0">
                <a:ln w="3175">
                  <a:noFill/>
                </a:ln>
                <a:solidFill>
                  <a:schemeClr val="bg1"/>
                </a:solidFill>
                <a:effectLst/>
                <a:cs typeface="Segoe UI" pitchFamily="34" charset="0"/>
              </a:defRPr>
            </a:lvl1pPr>
          </a:lstStyle>
          <a:p>
            <a:pPr marL="57150" lvl="0" indent="-285750">
              <a:spcBef>
                <a:spcPct val="0"/>
              </a:spcBef>
            </a:pPr>
            <a:r>
              <a:rPr lang="en-US"/>
              <a:t>Click to add text</a:t>
            </a:r>
          </a:p>
        </p:txBody>
      </p:sp>
      <p:sp>
        <p:nvSpPr>
          <p:cNvPr id="81" name="Text Placeholder 35">
            <a:extLst>
              <a:ext uri="{FF2B5EF4-FFF2-40B4-BE49-F238E27FC236}">
                <a16:creationId xmlns:a16="http://schemas.microsoft.com/office/drawing/2014/main" id="{E4DFB804-BFEB-9EA0-79A6-FC5A731B649B}"/>
              </a:ext>
            </a:extLst>
          </p:cNvPr>
          <p:cNvSpPr>
            <a:spLocks noGrp="1"/>
          </p:cNvSpPr>
          <p:nvPr>
            <p:ph type="body" sz="quarter" idx="18" hasCustomPrompt="1"/>
          </p:nvPr>
        </p:nvSpPr>
        <p:spPr>
          <a:xfrm>
            <a:off x="4077094" y="3201621"/>
            <a:ext cx="3504802" cy="586311"/>
          </a:xfrm>
        </p:spPr>
        <p:txBody>
          <a:bodyPr vert="horz" wrap="square" lIns="0" tIns="0" rIns="0" bIns="0" rtlCol="0" anchor="ctr">
            <a:noAutofit/>
          </a:bodyPr>
          <a:lstStyle>
            <a:lvl1pPr marL="0" indent="0">
              <a:buFont typeface="Arial" panose="020B0604020202020204" pitchFamily="34" charset="0"/>
              <a:buNone/>
              <a:defRPr lang="en-US" sz="2800" b="1" cap="none" spc="-50" dirty="0" smtClean="0">
                <a:ln w="3175">
                  <a:noFill/>
                </a:ln>
                <a:solidFill>
                  <a:schemeClr val="bg1"/>
                </a:solidFill>
                <a:effectLst/>
                <a:cs typeface="Segoe UI" pitchFamily="34" charset="0"/>
              </a:defRPr>
            </a:lvl1pPr>
          </a:lstStyle>
          <a:p>
            <a:pPr marL="57150" lvl="0" indent="-285750">
              <a:spcBef>
                <a:spcPct val="0"/>
              </a:spcBef>
            </a:pPr>
            <a:r>
              <a:rPr lang="en-US"/>
              <a:t>03</a:t>
            </a:r>
          </a:p>
        </p:txBody>
      </p:sp>
      <p:sp>
        <p:nvSpPr>
          <p:cNvPr id="85" name="Text Placeholder 35">
            <a:extLst>
              <a:ext uri="{FF2B5EF4-FFF2-40B4-BE49-F238E27FC236}">
                <a16:creationId xmlns:a16="http://schemas.microsoft.com/office/drawing/2014/main" id="{49E47AD0-8467-6FD2-03D0-A0C3C78C6DE4}"/>
              </a:ext>
            </a:extLst>
          </p:cNvPr>
          <p:cNvSpPr>
            <a:spLocks noGrp="1"/>
          </p:cNvSpPr>
          <p:nvPr>
            <p:ph type="body" sz="quarter" idx="12" hasCustomPrompt="1"/>
          </p:nvPr>
        </p:nvSpPr>
        <p:spPr>
          <a:xfrm>
            <a:off x="4077094" y="3877088"/>
            <a:ext cx="3504802" cy="586311"/>
          </a:xfrm>
        </p:spPr>
        <p:txBody>
          <a:bodyPr vert="horz" wrap="square" lIns="0" tIns="0" rIns="0" bIns="0" rtlCol="0" anchor="t">
            <a:noAutofit/>
          </a:bodyPr>
          <a:lstStyle>
            <a:lvl1pPr marL="0" indent="0">
              <a:buFont typeface="Arial" panose="020B0604020202020204" pitchFamily="34" charset="0"/>
              <a:buNone/>
              <a:defRPr lang="en-US" sz="1600" b="0" cap="none" spc="-50" dirty="0" smtClean="0">
                <a:ln w="3175">
                  <a:noFill/>
                </a:ln>
                <a:solidFill>
                  <a:schemeClr val="bg1"/>
                </a:solidFill>
                <a:effectLst/>
                <a:cs typeface="Segoe UI" pitchFamily="34" charset="0"/>
              </a:defRPr>
            </a:lvl1pPr>
          </a:lstStyle>
          <a:p>
            <a:pPr marL="57150" lvl="0" indent="-285750">
              <a:spcBef>
                <a:spcPct val="0"/>
              </a:spcBef>
            </a:pPr>
            <a:r>
              <a:rPr lang="en-US"/>
              <a:t>Click to add text</a:t>
            </a:r>
          </a:p>
        </p:txBody>
      </p:sp>
      <p:sp>
        <p:nvSpPr>
          <p:cNvPr id="103" name="Text Placeholder 35">
            <a:extLst>
              <a:ext uri="{FF2B5EF4-FFF2-40B4-BE49-F238E27FC236}">
                <a16:creationId xmlns:a16="http://schemas.microsoft.com/office/drawing/2014/main" id="{7B0F3D0F-5458-51CA-1FA0-68ABB7839BA0}"/>
              </a:ext>
            </a:extLst>
          </p:cNvPr>
          <p:cNvSpPr>
            <a:spLocks noGrp="1"/>
          </p:cNvSpPr>
          <p:nvPr>
            <p:ph type="body" sz="quarter" idx="21" hasCustomPrompt="1"/>
          </p:nvPr>
        </p:nvSpPr>
        <p:spPr>
          <a:xfrm>
            <a:off x="8102994" y="3201621"/>
            <a:ext cx="3504802" cy="586311"/>
          </a:xfrm>
        </p:spPr>
        <p:txBody>
          <a:bodyPr vert="horz" wrap="square" lIns="0" tIns="0" rIns="0" bIns="0" rtlCol="0" anchor="ctr">
            <a:noAutofit/>
          </a:bodyPr>
          <a:lstStyle>
            <a:lvl1pPr marL="0" indent="0">
              <a:buFont typeface="Arial" panose="020B0604020202020204" pitchFamily="34" charset="0"/>
              <a:buNone/>
              <a:defRPr lang="en-US" sz="2800" b="1" cap="none" spc="-50" dirty="0" smtClean="0">
                <a:ln w="3175">
                  <a:noFill/>
                </a:ln>
                <a:solidFill>
                  <a:schemeClr val="bg1"/>
                </a:solidFill>
                <a:effectLst/>
                <a:cs typeface="Segoe UI" pitchFamily="34" charset="0"/>
              </a:defRPr>
            </a:lvl1pPr>
          </a:lstStyle>
          <a:p>
            <a:pPr marL="57150" lvl="0" indent="-285750">
              <a:spcBef>
                <a:spcPct val="0"/>
              </a:spcBef>
            </a:pPr>
            <a:r>
              <a:rPr lang="en-US"/>
              <a:t>04</a:t>
            </a:r>
          </a:p>
        </p:txBody>
      </p:sp>
      <p:sp>
        <p:nvSpPr>
          <p:cNvPr id="106" name="Text Placeholder 35">
            <a:extLst>
              <a:ext uri="{FF2B5EF4-FFF2-40B4-BE49-F238E27FC236}">
                <a16:creationId xmlns:a16="http://schemas.microsoft.com/office/drawing/2014/main" id="{78168A6F-ED1A-7BC8-57CC-889D1F348069}"/>
              </a:ext>
            </a:extLst>
          </p:cNvPr>
          <p:cNvSpPr>
            <a:spLocks noGrp="1"/>
          </p:cNvSpPr>
          <p:nvPr>
            <p:ph type="body" sz="quarter" idx="15" hasCustomPrompt="1"/>
          </p:nvPr>
        </p:nvSpPr>
        <p:spPr>
          <a:xfrm>
            <a:off x="8102994" y="3877088"/>
            <a:ext cx="3504802" cy="586311"/>
          </a:xfrm>
        </p:spPr>
        <p:txBody>
          <a:bodyPr vert="horz" wrap="square" lIns="0" tIns="0" rIns="0" bIns="0" rtlCol="0" anchor="t">
            <a:noAutofit/>
          </a:bodyPr>
          <a:lstStyle>
            <a:lvl1pPr marL="0" indent="0">
              <a:buFont typeface="Arial" panose="020B0604020202020204" pitchFamily="34" charset="0"/>
              <a:buNone/>
              <a:defRPr lang="en-US" sz="1600" b="0" cap="none" spc="-50" dirty="0" smtClean="0">
                <a:ln w="3175">
                  <a:noFill/>
                </a:ln>
                <a:solidFill>
                  <a:schemeClr val="bg1"/>
                </a:solidFill>
                <a:effectLst/>
                <a:cs typeface="Segoe UI" pitchFamily="34" charset="0"/>
              </a:defRPr>
            </a:lvl1pPr>
          </a:lstStyle>
          <a:p>
            <a:pPr marL="57150" lvl="0" indent="-285750">
              <a:spcBef>
                <a:spcPct val="0"/>
              </a:spcBef>
            </a:pPr>
            <a:r>
              <a:rPr lang="en-US"/>
              <a:t>Click to add text</a:t>
            </a:r>
          </a:p>
        </p:txBody>
      </p:sp>
      <p:sp>
        <p:nvSpPr>
          <p:cNvPr id="112" name="Text Placeholder 35">
            <a:extLst>
              <a:ext uri="{FF2B5EF4-FFF2-40B4-BE49-F238E27FC236}">
                <a16:creationId xmlns:a16="http://schemas.microsoft.com/office/drawing/2014/main" id="{CBC0B0DC-D1E6-BD07-03E6-7C2A787913D1}"/>
              </a:ext>
            </a:extLst>
          </p:cNvPr>
          <p:cNvSpPr>
            <a:spLocks noGrp="1"/>
          </p:cNvSpPr>
          <p:nvPr>
            <p:ph type="body" sz="quarter" idx="19" hasCustomPrompt="1"/>
          </p:nvPr>
        </p:nvSpPr>
        <p:spPr>
          <a:xfrm>
            <a:off x="4077094" y="4718280"/>
            <a:ext cx="3504802" cy="586311"/>
          </a:xfrm>
        </p:spPr>
        <p:txBody>
          <a:bodyPr vert="horz" wrap="square" lIns="0" tIns="0" rIns="0" bIns="0" rtlCol="0" anchor="ctr">
            <a:noAutofit/>
          </a:bodyPr>
          <a:lstStyle>
            <a:lvl1pPr marL="0" indent="0">
              <a:buFont typeface="Arial" panose="020B0604020202020204" pitchFamily="34" charset="0"/>
              <a:buNone/>
              <a:defRPr lang="en-US" sz="2800" b="1" cap="none" spc="-50" dirty="0" smtClean="0">
                <a:ln w="3175">
                  <a:noFill/>
                </a:ln>
                <a:solidFill>
                  <a:schemeClr val="bg1"/>
                </a:solidFill>
                <a:effectLst/>
                <a:cs typeface="Segoe UI" pitchFamily="34" charset="0"/>
              </a:defRPr>
            </a:lvl1pPr>
          </a:lstStyle>
          <a:p>
            <a:pPr marL="57150" lvl="0" indent="-285750">
              <a:spcBef>
                <a:spcPct val="0"/>
              </a:spcBef>
            </a:pPr>
            <a:r>
              <a:rPr lang="en-US"/>
              <a:t>05</a:t>
            </a:r>
          </a:p>
        </p:txBody>
      </p:sp>
      <p:sp>
        <p:nvSpPr>
          <p:cNvPr id="114" name="Text Placeholder 35">
            <a:extLst>
              <a:ext uri="{FF2B5EF4-FFF2-40B4-BE49-F238E27FC236}">
                <a16:creationId xmlns:a16="http://schemas.microsoft.com/office/drawing/2014/main" id="{9C38B597-13D5-8241-9581-008F486F804F}"/>
              </a:ext>
            </a:extLst>
          </p:cNvPr>
          <p:cNvSpPr>
            <a:spLocks noGrp="1"/>
          </p:cNvSpPr>
          <p:nvPr>
            <p:ph type="body" sz="quarter" idx="13" hasCustomPrompt="1"/>
          </p:nvPr>
        </p:nvSpPr>
        <p:spPr>
          <a:xfrm>
            <a:off x="4077094" y="5393747"/>
            <a:ext cx="3504802" cy="586311"/>
          </a:xfrm>
        </p:spPr>
        <p:txBody>
          <a:bodyPr vert="horz" wrap="square" lIns="0" tIns="0" rIns="0" bIns="0" rtlCol="0" anchor="t">
            <a:noAutofit/>
          </a:bodyPr>
          <a:lstStyle>
            <a:lvl1pPr marL="0" indent="0">
              <a:buFont typeface="Arial" panose="020B0604020202020204" pitchFamily="34" charset="0"/>
              <a:buNone/>
              <a:defRPr lang="en-US" sz="1600" b="0" cap="none" spc="-50" dirty="0" smtClean="0">
                <a:ln w="3175">
                  <a:noFill/>
                </a:ln>
                <a:solidFill>
                  <a:schemeClr val="bg1"/>
                </a:solidFill>
                <a:effectLst/>
                <a:cs typeface="Segoe UI" pitchFamily="34" charset="0"/>
              </a:defRPr>
            </a:lvl1pPr>
          </a:lstStyle>
          <a:p>
            <a:pPr marL="57150" lvl="0" indent="-285750">
              <a:spcBef>
                <a:spcPct val="0"/>
              </a:spcBef>
            </a:pPr>
            <a:r>
              <a:rPr lang="en-US"/>
              <a:t>Click to add text</a:t>
            </a:r>
          </a:p>
        </p:txBody>
      </p:sp>
      <p:sp>
        <p:nvSpPr>
          <p:cNvPr id="118" name="Text Placeholder 35">
            <a:extLst>
              <a:ext uri="{FF2B5EF4-FFF2-40B4-BE49-F238E27FC236}">
                <a16:creationId xmlns:a16="http://schemas.microsoft.com/office/drawing/2014/main" id="{06BE2B25-6DC7-DBA0-A1A1-4A58DF443363}"/>
              </a:ext>
            </a:extLst>
          </p:cNvPr>
          <p:cNvSpPr>
            <a:spLocks noGrp="1"/>
          </p:cNvSpPr>
          <p:nvPr>
            <p:ph type="body" sz="quarter" idx="22" hasCustomPrompt="1"/>
          </p:nvPr>
        </p:nvSpPr>
        <p:spPr>
          <a:xfrm>
            <a:off x="8102994" y="4718280"/>
            <a:ext cx="3504802" cy="586311"/>
          </a:xfrm>
        </p:spPr>
        <p:txBody>
          <a:bodyPr vert="horz" wrap="square" lIns="0" tIns="0" rIns="0" bIns="0" rtlCol="0" anchor="ctr">
            <a:noAutofit/>
          </a:bodyPr>
          <a:lstStyle>
            <a:lvl1pPr marL="0" indent="0">
              <a:buFont typeface="Arial" panose="020B0604020202020204" pitchFamily="34" charset="0"/>
              <a:buNone/>
              <a:defRPr lang="en-US" sz="2800" b="1" cap="none" spc="-50" dirty="0" smtClean="0">
                <a:ln w="3175">
                  <a:noFill/>
                </a:ln>
                <a:solidFill>
                  <a:schemeClr val="bg1"/>
                </a:solidFill>
                <a:effectLst/>
                <a:cs typeface="Segoe UI" pitchFamily="34" charset="0"/>
              </a:defRPr>
            </a:lvl1pPr>
          </a:lstStyle>
          <a:p>
            <a:pPr marL="57150" lvl="0" indent="-285750">
              <a:spcBef>
                <a:spcPct val="0"/>
              </a:spcBef>
            </a:pPr>
            <a:r>
              <a:rPr lang="en-US"/>
              <a:t>06</a:t>
            </a:r>
          </a:p>
        </p:txBody>
      </p:sp>
      <p:sp>
        <p:nvSpPr>
          <p:cNvPr id="119" name="Text Placeholder 35">
            <a:extLst>
              <a:ext uri="{FF2B5EF4-FFF2-40B4-BE49-F238E27FC236}">
                <a16:creationId xmlns:a16="http://schemas.microsoft.com/office/drawing/2014/main" id="{9A3D07B2-9D81-A77B-2541-5D865BE965AB}"/>
              </a:ext>
            </a:extLst>
          </p:cNvPr>
          <p:cNvSpPr>
            <a:spLocks noGrp="1"/>
          </p:cNvSpPr>
          <p:nvPr>
            <p:ph type="body" sz="quarter" idx="16" hasCustomPrompt="1"/>
          </p:nvPr>
        </p:nvSpPr>
        <p:spPr>
          <a:xfrm>
            <a:off x="8102994" y="5393747"/>
            <a:ext cx="3504802" cy="586311"/>
          </a:xfrm>
        </p:spPr>
        <p:txBody>
          <a:bodyPr vert="horz" wrap="square" lIns="0" tIns="0" rIns="0" bIns="0" rtlCol="0" anchor="t">
            <a:noAutofit/>
          </a:bodyPr>
          <a:lstStyle>
            <a:lvl1pPr marL="0" indent="0">
              <a:buFont typeface="Arial" panose="020B0604020202020204" pitchFamily="34" charset="0"/>
              <a:buNone/>
              <a:defRPr lang="en-US" sz="1600" b="0" cap="none" spc="-50" dirty="0" smtClean="0">
                <a:ln w="3175">
                  <a:noFill/>
                </a:ln>
                <a:solidFill>
                  <a:schemeClr val="bg1"/>
                </a:solidFill>
                <a:effectLst/>
                <a:cs typeface="Segoe UI" pitchFamily="34" charset="0"/>
              </a:defRPr>
            </a:lvl1pPr>
          </a:lstStyle>
          <a:p>
            <a:pPr marL="57150" lvl="0" indent="-285750">
              <a:spcBef>
                <a:spcPct val="0"/>
              </a:spcBef>
            </a:pPr>
            <a:r>
              <a:rPr lang="en-US"/>
              <a:t>Click to add text</a:t>
            </a:r>
          </a:p>
        </p:txBody>
      </p:sp>
    </p:spTree>
    <p:extLst>
      <p:ext uri="{BB962C8B-B14F-4D97-AF65-F5344CB8AC3E}">
        <p14:creationId xmlns:p14="http://schemas.microsoft.com/office/powerpoint/2010/main" val="593726728"/>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33_Custom Layou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B186371-BAE1-6D51-69D4-21749D738F3C}"/>
              </a:ext>
            </a:extLst>
          </p:cNvPr>
          <p:cNvPicPr>
            <a:picLocks noChangeAspect="1"/>
          </p:cNvPicPr>
          <p:nvPr userDrawn="1"/>
        </p:nvPicPr>
        <p:blipFill rotWithShape="1">
          <a:blip r:embed="rId2"/>
          <a:srcRect b="34138"/>
          <a:stretch/>
        </p:blipFill>
        <p:spPr>
          <a:xfrm>
            <a:off x="0" y="0"/>
            <a:ext cx="12193057" cy="5206999"/>
          </a:xfrm>
          <a:prstGeom prst="rect">
            <a:avLst/>
          </a:prstGeom>
        </p:spPr>
      </p:pic>
      <p:pic>
        <p:nvPicPr>
          <p:cNvPr id="4" name="Picture 3">
            <a:extLst>
              <a:ext uri="{FF2B5EF4-FFF2-40B4-BE49-F238E27FC236}">
                <a16:creationId xmlns:a16="http://schemas.microsoft.com/office/drawing/2014/main" id="{09573FE9-4926-EB61-7182-AE960842A946}"/>
              </a:ext>
            </a:extLst>
          </p:cNvPr>
          <p:cNvPicPr>
            <a:picLocks/>
          </p:cNvPicPr>
          <p:nvPr userDrawn="1"/>
        </p:nvPicPr>
        <p:blipFill rotWithShape="1">
          <a:blip r:embed="rId3" cstate="print">
            <a:alphaModFix amt="50000"/>
            <a:extLst>
              <a:ext uri="{28A0092B-C50C-407E-A947-70E740481C1C}">
                <a14:useLocalDpi xmlns:a14="http://schemas.microsoft.com/office/drawing/2010/main"/>
              </a:ext>
            </a:extLst>
          </a:blip>
          <a:srcRect/>
          <a:stretch/>
        </p:blipFill>
        <p:spPr>
          <a:xfrm>
            <a:off x="0" y="5206998"/>
            <a:ext cx="12193057" cy="1651001"/>
          </a:xfrm>
          <a:prstGeom prst="rect">
            <a:avLst/>
          </a:prstGeom>
        </p:spPr>
      </p:pic>
      <p:sp>
        <p:nvSpPr>
          <p:cNvPr id="6" name="Rectangle: Rounded Corners 5">
            <a:extLst>
              <a:ext uri="{FF2B5EF4-FFF2-40B4-BE49-F238E27FC236}">
                <a16:creationId xmlns:a16="http://schemas.microsoft.com/office/drawing/2014/main" id="{82E7CB1C-B4FB-E4E8-378D-89A822B9992A}"/>
              </a:ext>
            </a:extLst>
          </p:cNvPr>
          <p:cNvSpPr/>
          <p:nvPr userDrawn="1"/>
        </p:nvSpPr>
        <p:spPr bwMode="auto">
          <a:xfrm>
            <a:off x="428172" y="1651000"/>
            <a:ext cx="11335657" cy="3675743"/>
          </a:xfrm>
          <a:prstGeom prst="roundRect">
            <a:avLst>
              <a:gd name="adj" fmla="val 5804"/>
            </a:avLst>
          </a:prstGeom>
          <a:solidFill>
            <a:schemeClr val="bg1">
              <a:alpha val="5000"/>
            </a:schemeClr>
          </a:solidFill>
          <a:ln>
            <a:noFill/>
          </a:ln>
          <a:effectLst>
            <a:outerShdw blurRad="4445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err="1"/>
          </a:p>
        </p:txBody>
      </p:sp>
      <p:cxnSp>
        <p:nvCxnSpPr>
          <p:cNvPr id="16" name="Straight Connector 15">
            <a:extLst>
              <a:ext uri="{FF2B5EF4-FFF2-40B4-BE49-F238E27FC236}">
                <a16:creationId xmlns:a16="http://schemas.microsoft.com/office/drawing/2014/main" id="{6B758B3C-1829-BE77-9545-B88BC2FFAB93}"/>
              </a:ext>
            </a:extLst>
          </p:cNvPr>
          <p:cNvCxnSpPr>
            <a:cxnSpLocks/>
          </p:cNvCxnSpPr>
          <p:nvPr userDrawn="1"/>
        </p:nvCxnSpPr>
        <p:spPr>
          <a:xfrm>
            <a:off x="4208972" y="1651000"/>
            <a:ext cx="0" cy="3555997"/>
          </a:xfrm>
          <a:prstGeom prst="line">
            <a:avLst/>
          </a:prstGeom>
          <a:ln w="6350">
            <a:solidFill>
              <a:schemeClr val="bg1">
                <a:lumMod val="8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D5C3D50D-B71F-4921-0DE3-AE51025E2B13}"/>
              </a:ext>
            </a:extLst>
          </p:cNvPr>
          <p:cNvCxnSpPr>
            <a:cxnSpLocks/>
          </p:cNvCxnSpPr>
          <p:nvPr userDrawn="1"/>
        </p:nvCxnSpPr>
        <p:spPr>
          <a:xfrm>
            <a:off x="7989264" y="1651000"/>
            <a:ext cx="0" cy="3555997"/>
          </a:xfrm>
          <a:prstGeom prst="line">
            <a:avLst/>
          </a:prstGeom>
          <a:ln w="6350">
            <a:solidFill>
              <a:schemeClr val="bg1">
                <a:lumMod val="8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F7BA22FD-1A48-E027-B0B1-4B64501E8084}"/>
              </a:ext>
            </a:extLst>
          </p:cNvPr>
          <p:cNvCxnSpPr>
            <a:cxnSpLocks/>
          </p:cNvCxnSpPr>
          <p:nvPr userDrawn="1"/>
        </p:nvCxnSpPr>
        <p:spPr>
          <a:xfrm>
            <a:off x="860863" y="5326743"/>
            <a:ext cx="290512" cy="0"/>
          </a:xfrm>
          <a:prstGeom prst="line">
            <a:avLst/>
          </a:prstGeom>
          <a:ln w="57150" cap="rnd">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382A4300-F4F0-DFCE-B1E6-1D2AD3B36CAF}"/>
              </a:ext>
            </a:extLst>
          </p:cNvPr>
          <p:cNvCxnSpPr>
            <a:cxnSpLocks/>
          </p:cNvCxnSpPr>
          <p:nvPr userDrawn="1"/>
        </p:nvCxnSpPr>
        <p:spPr>
          <a:xfrm>
            <a:off x="4569263" y="5326743"/>
            <a:ext cx="290512" cy="0"/>
          </a:xfrm>
          <a:prstGeom prst="line">
            <a:avLst/>
          </a:prstGeom>
          <a:ln w="57150" cap="rnd">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D003B42-9A0A-1450-892F-DF949CF79D89}"/>
              </a:ext>
            </a:extLst>
          </p:cNvPr>
          <p:cNvCxnSpPr>
            <a:cxnSpLocks/>
          </p:cNvCxnSpPr>
          <p:nvPr userDrawn="1"/>
        </p:nvCxnSpPr>
        <p:spPr>
          <a:xfrm>
            <a:off x="8400284" y="5326743"/>
            <a:ext cx="290512" cy="0"/>
          </a:xfrm>
          <a:prstGeom prst="line">
            <a:avLst/>
          </a:prstGeom>
          <a:ln w="57150" cap="rnd">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6" name="Text Placeholder 35">
            <a:extLst>
              <a:ext uri="{FF2B5EF4-FFF2-40B4-BE49-F238E27FC236}">
                <a16:creationId xmlns:a16="http://schemas.microsoft.com/office/drawing/2014/main" id="{A56BEE2C-AF3F-131B-1DF8-079AACAA8A02}"/>
              </a:ext>
            </a:extLst>
          </p:cNvPr>
          <p:cNvSpPr>
            <a:spLocks noGrp="1"/>
          </p:cNvSpPr>
          <p:nvPr userDrawn="1">
            <p:ph type="body" sz="quarter" idx="11" hasCustomPrompt="1"/>
          </p:nvPr>
        </p:nvSpPr>
        <p:spPr>
          <a:xfrm>
            <a:off x="860864" y="2117350"/>
            <a:ext cx="3206747" cy="586311"/>
          </a:xfrm>
          <a:noFill/>
        </p:spPr>
        <p:txBody>
          <a:bodyPr wrap="square" lIns="0" tIns="0" rIns="0" bIns="0" anchor="t">
            <a:noAutofit/>
          </a:bodyPr>
          <a:lstStyle>
            <a:lvl1pPr marL="0" indent="0">
              <a:buNone/>
              <a:defRPr kumimoji="0" lang="en-US" sz="1600" b="0" i="0" u="none" strike="noStrike" cap="none" normalizeH="0" dirty="0" smtClean="0">
                <a:ln>
                  <a:noFill/>
                </a:ln>
                <a:solidFill>
                  <a:schemeClr val="bg1"/>
                </a:solidFill>
                <a:effectLst/>
                <a:uLnTx/>
                <a:uFillTx/>
                <a:latin typeface="+mj-lt"/>
                <a:ea typeface="Segoe UI" pitchFamily="34" charset="0"/>
              </a:defRPr>
            </a:lvl1pPr>
          </a:lstStyle>
          <a:p>
            <a:pPr marL="228600" lvl="0" indent="-228600" defTabSz="932472" fontAlgn="base">
              <a:spcBef>
                <a:spcPct val="0"/>
              </a:spcBef>
              <a:spcAft>
                <a:spcPct val="0"/>
              </a:spcAft>
              <a:buSzTx/>
            </a:pPr>
            <a:r>
              <a:rPr lang="en-US"/>
              <a:t>Click to add headings</a:t>
            </a:r>
          </a:p>
        </p:txBody>
      </p:sp>
      <p:sp>
        <p:nvSpPr>
          <p:cNvPr id="37" name="Text Placeholder 35">
            <a:extLst>
              <a:ext uri="{FF2B5EF4-FFF2-40B4-BE49-F238E27FC236}">
                <a16:creationId xmlns:a16="http://schemas.microsoft.com/office/drawing/2014/main" id="{1964EA81-1C7A-2ED9-DB53-C865D86AC1BC}"/>
              </a:ext>
            </a:extLst>
          </p:cNvPr>
          <p:cNvSpPr>
            <a:spLocks noGrp="1"/>
          </p:cNvSpPr>
          <p:nvPr userDrawn="1">
            <p:ph type="body" sz="quarter" idx="12" hasCustomPrompt="1"/>
          </p:nvPr>
        </p:nvSpPr>
        <p:spPr>
          <a:xfrm>
            <a:off x="860864" y="2812500"/>
            <a:ext cx="3206747" cy="2045250"/>
          </a:xfrm>
          <a:noFill/>
        </p:spPr>
        <p:txBody>
          <a:bodyPr wrap="square" lIns="0" tIns="0" rIns="0" bIns="0" anchor="t">
            <a:noAutofit/>
          </a:bodyPr>
          <a:lstStyle>
            <a:lvl1pPr marL="0" indent="0">
              <a:buNone/>
              <a:defRPr kumimoji="0" lang="en-US" sz="1400" b="0" i="0" u="none" strike="noStrike" cap="none" normalizeH="0" dirty="0" smtClean="0">
                <a:ln>
                  <a:noFill/>
                </a:ln>
                <a:solidFill>
                  <a:schemeClr val="bg1"/>
                </a:solidFill>
                <a:effectLst/>
                <a:uLnTx/>
                <a:uFillTx/>
                <a:ea typeface="Segoe UI" pitchFamily="34" charset="0"/>
              </a:defRPr>
            </a:lvl1pPr>
          </a:lstStyle>
          <a:p>
            <a:pPr marL="228600" lvl="0" indent="-228600" defTabSz="932472" fontAlgn="base">
              <a:spcBef>
                <a:spcPct val="0"/>
              </a:spcBef>
              <a:spcAft>
                <a:spcPct val="0"/>
              </a:spcAft>
              <a:buSzTx/>
            </a:pPr>
            <a:r>
              <a:rPr lang="en-US"/>
              <a:t>Click to add text</a:t>
            </a:r>
          </a:p>
        </p:txBody>
      </p:sp>
      <p:sp>
        <p:nvSpPr>
          <p:cNvPr id="38" name="Text Placeholder 35">
            <a:extLst>
              <a:ext uri="{FF2B5EF4-FFF2-40B4-BE49-F238E27FC236}">
                <a16:creationId xmlns:a16="http://schemas.microsoft.com/office/drawing/2014/main" id="{5E38D344-A9EC-9BCB-768E-A0A73E9EBBBB}"/>
              </a:ext>
            </a:extLst>
          </p:cNvPr>
          <p:cNvSpPr>
            <a:spLocks noGrp="1"/>
          </p:cNvSpPr>
          <p:nvPr userDrawn="1">
            <p:ph type="body" sz="quarter" idx="13" hasCustomPrompt="1"/>
          </p:nvPr>
        </p:nvSpPr>
        <p:spPr>
          <a:xfrm>
            <a:off x="860864" y="5495936"/>
            <a:ext cx="3206747" cy="904863"/>
          </a:xfrm>
          <a:noFill/>
        </p:spPr>
        <p:txBody>
          <a:bodyPr wrap="square" lIns="0" tIns="0" rIns="0" bIns="0" anchor="t">
            <a:noAutofit/>
          </a:bodyPr>
          <a:lstStyle>
            <a:lvl1pPr marL="0" indent="0">
              <a:buNone/>
              <a:defRPr kumimoji="0" lang="en-US" sz="1600" b="0" i="0" u="none" strike="noStrike" cap="none" normalizeH="0" dirty="0" smtClean="0">
                <a:ln>
                  <a:noFill/>
                </a:ln>
                <a:solidFill>
                  <a:schemeClr val="tx1"/>
                </a:solidFill>
                <a:effectLst/>
                <a:uLnTx/>
                <a:uFillTx/>
                <a:latin typeface="+mj-lt"/>
                <a:ea typeface="Segoe UI" pitchFamily="34" charset="0"/>
              </a:defRPr>
            </a:lvl1pPr>
          </a:lstStyle>
          <a:p>
            <a:pPr marL="228600" lvl="0" indent="-228600" defTabSz="932472" fontAlgn="base">
              <a:spcBef>
                <a:spcPct val="0"/>
              </a:spcBef>
              <a:spcAft>
                <a:spcPct val="0"/>
              </a:spcAft>
              <a:buSzTx/>
            </a:pPr>
            <a:r>
              <a:rPr lang="en-US"/>
              <a:t>Click to add text</a:t>
            </a:r>
          </a:p>
        </p:txBody>
      </p:sp>
      <p:sp>
        <p:nvSpPr>
          <p:cNvPr id="39" name="Text Placeholder 35">
            <a:extLst>
              <a:ext uri="{FF2B5EF4-FFF2-40B4-BE49-F238E27FC236}">
                <a16:creationId xmlns:a16="http://schemas.microsoft.com/office/drawing/2014/main" id="{3A46EB84-3018-3846-CDDB-80AA2E4F85FD}"/>
              </a:ext>
            </a:extLst>
          </p:cNvPr>
          <p:cNvSpPr>
            <a:spLocks noGrp="1"/>
          </p:cNvSpPr>
          <p:nvPr userDrawn="1">
            <p:ph type="body" sz="quarter" idx="14" hasCustomPrompt="1"/>
          </p:nvPr>
        </p:nvSpPr>
        <p:spPr>
          <a:xfrm>
            <a:off x="4627174" y="2117350"/>
            <a:ext cx="3206747" cy="586311"/>
          </a:xfrm>
          <a:noFill/>
        </p:spPr>
        <p:txBody>
          <a:bodyPr wrap="square" lIns="0" tIns="0" rIns="0" bIns="0" anchor="t">
            <a:noAutofit/>
          </a:bodyPr>
          <a:lstStyle>
            <a:lvl1pPr marL="0" indent="0">
              <a:buNone/>
              <a:defRPr kumimoji="0" lang="en-US" sz="1600" b="0" i="0" u="none" strike="noStrike" cap="none" normalizeH="0" dirty="0" smtClean="0">
                <a:ln>
                  <a:noFill/>
                </a:ln>
                <a:solidFill>
                  <a:schemeClr val="bg1"/>
                </a:solidFill>
                <a:effectLst/>
                <a:uLnTx/>
                <a:uFillTx/>
                <a:latin typeface="+mj-lt"/>
                <a:ea typeface="Segoe UI" pitchFamily="34" charset="0"/>
              </a:defRPr>
            </a:lvl1pPr>
          </a:lstStyle>
          <a:p>
            <a:pPr marL="228600" lvl="0" indent="-228600" defTabSz="932472" fontAlgn="base">
              <a:spcBef>
                <a:spcPct val="0"/>
              </a:spcBef>
              <a:spcAft>
                <a:spcPct val="0"/>
              </a:spcAft>
              <a:buSzTx/>
            </a:pPr>
            <a:r>
              <a:rPr lang="en-US"/>
              <a:t>Click to add headings</a:t>
            </a:r>
          </a:p>
        </p:txBody>
      </p:sp>
      <p:sp>
        <p:nvSpPr>
          <p:cNvPr id="40" name="Text Placeholder 35">
            <a:extLst>
              <a:ext uri="{FF2B5EF4-FFF2-40B4-BE49-F238E27FC236}">
                <a16:creationId xmlns:a16="http://schemas.microsoft.com/office/drawing/2014/main" id="{29F0A165-9B48-DA60-8072-FC27B3108E02}"/>
              </a:ext>
            </a:extLst>
          </p:cNvPr>
          <p:cNvSpPr>
            <a:spLocks noGrp="1"/>
          </p:cNvSpPr>
          <p:nvPr userDrawn="1">
            <p:ph type="body" sz="quarter" idx="15" hasCustomPrompt="1"/>
          </p:nvPr>
        </p:nvSpPr>
        <p:spPr>
          <a:xfrm>
            <a:off x="4627174" y="2812500"/>
            <a:ext cx="3206747" cy="2045250"/>
          </a:xfrm>
          <a:noFill/>
        </p:spPr>
        <p:txBody>
          <a:bodyPr wrap="square" lIns="0" tIns="0" rIns="0" bIns="0" anchor="t">
            <a:noAutofit/>
          </a:bodyPr>
          <a:lstStyle>
            <a:lvl1pPr marL="0" indent="0">
              <a:buNone/>
              <a:defRPr kumimoji="0" lang="en-US" sz="1400" b="0" i="0" u="none" strike="noStrike" cap="none" normalizeH="0" dirty="0" smtClean="0">
                <a:ln>
                  <a:noFill/>
                </a:ln>
                <a:solidFill>
                  <a:schemeClr val="bg1"/>
                </a:solidFill>
                <a:effectLst/>
                <a:uLnTx/>
                <a:uFillTx/>
                <a:ea typeface="Segoe UI" pitchFamily="34" charset="0"/>
              </a:defRPr>
            </a:lvl1pPr>
          </a:lstStyle>
          <a:p>
            <a:pPr marL="228600" lvl="0" indent="-228600" defTabSz="932472" fontAlgn="base">
              <a:spcBef>
                <a:spcPct val="0"/>
              </a:spcBef>
              <a:spcAft>
                <a:spcPct val="0"/>
              </a:spcAft>
              <a:buSzTx/>
            </a:pPr>
            <a:r>
              <a:rPr lang="en-US"/>
              <a:t>Click to add text</a:t>
            </a:r>
          </a:p>
        </p:txBody>
      </p:sp>
      <p:sp>
        <p:nvSpPr>
          <p:cNvPr id="41" name="Text Placeholder 35">
            <a:extLst>
              <a:ext uri="{FF2B5EF4-FFF2-40B4-BE49-F238E27FC236}">
                <a16:creationId xmlns:a16="http://schemas.microsoft.com/office/drawing/2014/main" id="{0AD6BF66-E9DF-9CA2-8448-6A5D5B3E2136}"/>
              </a:ext>
            </a:extLst>
          </p:cNvPr>
          <p:cNvSpPr>
            <a:spLocks noGrp="1"/>
          </p:cNvSpPr>
          <p:nvPr userDrawn="1">
            <p:ph type="body" sz="quarter" idx="16" hasCustomPrompt="1"/>
          </p:nvPr>
        </p:nvSpPr>
        <p:spPr>
          <a:xfrm>
            <a:off x="4627174" y="5495936"/>
            <a:ext cx="3206747" cy="904863"/>
          </a:xfrm>
          <a:noFill/>
        </p:spPr>
        <p:txBody>
          <a:bodyPr wrap="square" lIns="0" tIns="0" rIns="0" bIns="0" anchor="t">
            <a:noAutofit/>
          </a:bodyPr>
          <a:lstStyle>
            <a:lvl1pPr marL="0" indent="0">
              <a:buNone/>
              <a:defRPr kumimoji="0" lang="en-US" sz="1600" b="0" i="0" u="none" strike="noStrike" cap="none" normalizeH="0" dirty="0" smtClean="0">
                <a:ln>
                  <a:noFill/>
                </a:ln>
                <a:solidFill>
                  <a:schemeClr val="tx1"/>
                </a:solidFill>
                <a:effectLst/>
                <a:uLnTx/>
                <a:uFillTx/>
                <a:latin typeface="+mj-lt"/>
                <a:ea typeface="Segoe UI" pitchFamily="34" charset="0"/>
              </a:defRPr>
            </a:lvl1pPr>
          </a:lstStyle>
          <a:p>
            <a:pPr marL="228600" lvl="0" indent="-228600" defTabSz="932472" fontAlgn="base">
              <a:spcBef>
                <a:spcPct val="0"/>
              </a:spcBef>
              <a:spcAft>
                <a:spcPct val="0"/>
              </a:spcAft>
              <a:buSzTx/>
            </a:pPr>
            <a:r>
              <a:rPr lang="en-US"/>
              <a:t>Click to add text</a:t>
            </a:r>
          </a:p>
        </p:txBody>
      </p:sp>
      <p:sp>
        <p:nvSpPr>
          <p:cNvPr id="42" name="Text Placeholder 35">
            <a:extLst>
              <a:ext uri="{FF2B5EF4-FFF2-40B4-BE49-F238E27FC236}">
                <a16:creationId xmlns:a16="http://schemas.microsoft.com/office/drawing/2014/main" id="{EBE6F56B-5482-0EF8-5CAD-EC491617C336}"/>
              </a:ext>
            </a:extLst>
          </p:cNvPr>
          <p:cNvSpPr>
            <a:spLocks noGrp="1"/>
          </p:cNvSpPr>
          <p:nvPr userDrawn="1">
            <p:ph type="body" sz="quarter" idx="17" hasCustomPrompt="1"/>
          </p:nvPr>
        </p:nvSpPr>
        <p:spPr>
          <a:xfrm>
            <a:off x="8400284" y="2117350"/>
            <a:ext cx="3206747" cy="586311"/>
          </a:xfrm>
          <a:noFill/>
        </p:spPr>
        <p:txBody>
          <a:bodyPr wrap="square" lIns="0" tIns="0" rIns="0" bIns="0" anchor="t">
            <a:noAutofit/>
          </a:bodyPr>
          <a:lstStyle>
            <a:lvl1pPr marL="0" indent="0">
              <a:buNone/>
              <a:defRPr kumimoji="0" lang="en-US" sz="1600" b="0" i="0" u="none" strike="noStrike" cap="none" normalizeH="0" dirty="0" smtClean="0">
                <a:ln>
                  <a:noFill/>
                </a:ln>
                <a:solidFill>
                  <a:schemeClr val="bg1"/>
                </a:solidFill>
                <a:effectLst/>
                <a:uLnTx/>
                <a:uFillTx/>
                <a:latin typeface="+mj-lt"/>
                <a:ea typeface="Segoe UI" pitchFamily="34" charset="0"/>
              </a:defRPr>
            </a:lvl1pPr>
          </a:lstStyle>
          <a:p>
            <a:pPr marL="228600" lvl="0" indent="-228600" defTabSz="932472" fontAlgn="base">
              <a:spcBef>
                <a:spcPct val="0"/>
              </a:spcBef>
              <a:spcAft>
                <a:spcPct val="0"/>
              </a:spcAft>
              <a:buSzTx/>
            </a:pPr>
            <a:r>
              <a:rPr lang="en-US"/>
              <a:t>Click to add headings</a:t>
            </a:r>
          </a:p>
        </p:txBody>
      </p:sp>
      <p:sp>
        <p:nvSpPr>
          <p:cNvPr id="43" name="Text Placeholder 35">
            <a:extLst>
              <a:ext uri="{FF2B5EF4-FFF2-40B4-BE49-F238E27FC236}">
                <a16:creationId xmlns:a16="http://schemas.microsoft.com/office/drawing/2014/main" id="{6892F850-996D-DE0C-236D-F98626083368}"/>
              </a:ext>
            </a:extLst>
          </p:cNvPr>
          <p:cNvSpPr>
            <a:spLocks noGrp="1"/>
          </p:cNvSpPr>
          <p:nvPr userDrawn="1">
            <p:ph type="body" sz="quarter" idx="18" hasCustomPrompt="1"/>
          </p:nvPr>
        </p:nvSpPr>
        <p:spPr>
          <a:xfrm>
            <a:off x="8400284" y="2812500"/>
            <a:ext cx="3206747" cy="2045250"/>
          </a:xfrm>
          <a:noFill/>
        </p:spPr>
        <p:txBody>
          <a:bodyPr wrap="square" lIns="0" tIns="0" rIns="0" bIns="0" anchor="t">
            <a:noAutofit/>
          </a:bodyPr>
          <a:lstStyle>
            <a:lvl1pPr marL="0" indent="0">
              <a:buNone/>
              <a:defRPr kumimoji="0" lang="en-US" sz="1400" b="0" i="0" u="none" strike="noStrike" cap="none" normalizeH="0" dirty="0" smtClean="0">
                <a:ln>
                  <a:noFill/>
                </a:ln>
                <a:solidFill>
                  <a:schemeClr val="bg1"/>
                </a:solidFill>
                <a:effectLst/>
                <a:uLnTx/>
                <a:uFillTx/>
                <a:ea typeface="Segoe UI" pitchFamily="34" charset="0"/>
              </a:defRPr>
            </a:lvl1pPr>
          </a:lstStyle>
          <a:p>
            <a:pPr marL="228600" lvl="0" indent="-228600" defTabSz="932472" fontAlgn="base">
              <a:spcBef>
                <a:spcPct val="0"/>
              </a:spcBef>
              <a:spcAft>
                <a:spcPct val="0"/>
              </a:spcAft>
              <a:buSzTx/>
            </a:pPr>
            <a:r>
              <a:rPr lang="en-US"/>
              <a:t>Click to add text</a:t>
            </a:r>
          </a:p>
        </p:txBody>
      </p:sp>
      <p:sp>
        <p:nvSpPr>
          <p:cNvPr id="44" name="Text Placeholder 35">
            <a:extLst>
              <a:ext uri="{FF2B5EF4-FFF2-40B4-BE49-F238E27FC236}">
                <a16:creationId xmlns:a16="http://schemas.microsoft.com/office/drawing/2014/main" id="{362F6C8C-3156-2EB4-7BB7-116F26EA5523}"/>
              </a:ext>
            </a:extLst>
          </p:cNvPr>
          <p:cNvSpPr>
            <a:spLocks noGrp="1"/>
          </p:cNvSpPr>
          <p:nvPr userDrawn="1">
            <p:ph type="body" sz="quarter" idx="19" hasCustomPrompt="1"/>
          </p:nvPr>
        </p:nvSpPr>
        <p:spPr>
          <a:xfrm>
            <a:off x="8400284" y="5495936"/>
            <a:ext cx="3206747" cy="904863"/>
          </a:xfrm>
          <a:noFill/>
        </p:spPr>
        <p:txBody>
          <a:bodyPr wrap="square" lIns="0" tIns="0" rIns="0" bIns="0" anchor="t">
            <a:noAutofit/>
          </a:bodyPr>
          <a:lstStyle>
            <a:lvl1pPr marL="0" indent="0">
              <a:buNone/>
              <a:defRPr kumimoji="0" lang="en-US" sz="1600" b="0" i="0" u="none" strike="noStrike" cap="none" normalizeH="0" dirty="0" smtClean="0">
                <a:ln>
                  <a:noFill/>
                </a:ln>
                <a:solidFill>
                  <a:schemeClr val="tx1"/>
                </a:solidFill>
                <a:effectLst/>
                <a:uLnTx/>
                <a:uFillTx/>
                <a:latin typeface="+mj-lt"/>
                <a:ea typeface="Segoe UI" pitchFamily="34" charset="0"/>
              </a:defRPr>
            </a:lvl1pPr>
          </a:lstStyle>
          <a:p>
            <a:pPr marL="228600" lvl="0" indent="-228600" defTabSz="932472" fontAlgn="base">
              <a:spcBef>
                <a:spcPct val="0"/>
              </a:spcBef>
              <a:spcAft>
                <a:spcPct val="0"/>
              </a:spcAft>
              <a:buSzTx/>
            </a:pPr>
            <a:r>
              <a:rPr lang="en-US"/>
              <a:t>Click to add text</a:t>
            </a:r>
          </a:p>
        </p:txBody>
      </p:sp>
      <p:sp>
        <p:nvSpPr>
          <p:cNvPr id="45" name="Title 1">
            <a:extLst>
              <a:ext uri="{FF2B5EF4-FFF2-40B4-BE49-F238E27FC236}">
                <a16:creationId xmlns:a16="http://schemas.microsoft.com/office/drawing/2014/main" id="{4B14D1A6-65FD-4FC0-50F3-CC806A0008EC}"/>
              </a:ext>
            </a:extLst>
          </p:cNvPr>
          <p:cNvSpPr>
            <a:spLocks noGrp="1"/>
          </p:cNvSpPr>
          <p:nvPr userDrawn="1">
            <p:ph type="title"/>
          </p:nvPr>
        </p:nvSpPr>
        <p:spPr>
          <a:xfrm>
            <a:off x="588263" y="457200"/>
            <a:ext cx="11018520" cy="553998"/>
          </a:xfrm>
        </p:spPr>
        <p:txBody>
          <a:bodyPr vert="horz" wrap="square" lIns="0" tIns="0" rIns="0" bIns="0" rtlCol="0" anchor="t">
            <a:spAutoFit/>
          </a:bodyPr>
          <a:lstStyle>
            <a:lvl1pPr marL="0" indent="0">
              <a:buFont typeface="Arial" panose="020B0604020202020204" pitchFamily="34" charset="0"/>
              <a:buNone/>
              <a:defRPr lang="en-IN" sz="3600" dirty="0">
                <a:solidFill>
                  <a:schemeClr val="bg1"/>
                </a:solidFill>
              </a:defRPr>
            </a:lvl1pPr>
          </a:lstStyle>
          <a:p>
            <a:pPr marL="0" lvl="0"/>
            <a:r>
              <a:rPr lang="en-US" dirty="0"/>
              <a:t>Click to edit Master title style</a:t>
            </a:r>
            <a:endParaRPr lang="en-IN" dirty="0"/>
          </a:p>
        </p:txBody>
      </p:sp>
    </p:spTree>
    <p:extLst>
      <p:ext uri="{BB962C8B-B14F-4D97-AF65-F5344CB8AC3E}">
        <p14:creationId xmlns:p14="http://schemas.microsoft.com/office/powerpoint/2010/main" val="4080025869"/>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23DD631-C778-53A9-8073-57102E742346}"/>
              </a:ext>
            </a:extLst>
          </p:cNvPr>
          <p:cNvPicPr>
            <a:picLocks noChangeAspect="1"/>
          </p:cNvPicPr>
          <p:nvPr userDrawn="1"/>
        </p:nvPicPr>
        <p:blipFill rotWithShape="1">
          <a:blip r:embed="rId2" cstate="print">
            <a:alphaModFix amt="50000"/>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4" name="Picture 3">
            <a:extLst>
              <a:ext uri="{FF2B5EF4-FFF2-40B4-BE49-F238E27FC236}">
                <a16:creationId xmlns:a16="http://schemas.microsoft.com/office/drawing/2014/main" id="{6805F267-4894-37E7-D6AD-BCCE79118B6E}"/>
              </a:ext>
            </a:extLst>
          </p:cNvPr>
          <p:cNvPicPr>
            <a:picLocks noChangeAspect="1"/>
          </p:cNvPicPr>
          <p:nvPr userDrawn="1"/>
        </p:nvPicPr>
        <p:blipFill rotWithShape="1">
          <a:blip r:embed="rId3"/>
          <a:srcRect r="68080" b="10209"/>
          <a:stretch/>
        </p:blipFill>
        <p:spPr>
          <a:xfrm>
            <a:off x="5415" y="0"/>
            <a:ext cx="3888175" cy="6157818"/>
          </a:xfrm>
          <a:custGeom>
            <a:avLst/>
            <a:gdLst>
              <a:gd name="connsiteX0" fmla="*/ 0 w 3888175"/>
              <a:gd name="connsiteY0" fmla="*/ 0 h 6157818"/>
              <a:gd name="connsiteX1" fmla="*/ 3888175 w 3888175"/>
              <a:gd name="connsiteY1" fmla="*/ 0 h 6157818"/>
              <a:gd name="connsiteX2" fmla="*/ 3888175 w 3888175"/>
              <a:gd name="connsiteY2" fmla="*/ 5845507 h 6157818"/>
              <a:gd name="connsiteX3" fmla="*/ 3575864 w 3888175"/>
              <a:gd name="connsiteY3" fmla="*/ 6157818 h 6157818"/>
              <a:gd name="connsiteX4" fmla="*/ 0 w 3888175"/>
              <a:gd name="connsiteY4" fmla="*/ 6157818 h 6157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88175" h="6157818">
                <a:moveTo>
                  <a:pt x="0" y="0"/>
                </a:moveTo>
                <a:lnTo>
                  <a:pt x="3888175" y="0"/>
                </a:lnTo>
                <a:lnTo>
                  <a:pt x="3888175" y="5845507"/>
                </a:lnTo>
                <a:cubicBezTo>
                  <a:pt x="3888175" y="6017992"/>
                  <a:pt x="3748349" y="6157818"/>
                  <a:pt x="3575864" y="6157818"/>
                </a:cubicBezTo>
                <a:lnTo>
                  <a:pt x="0" y="6157818"/>
                </a:lnTo>
                <a:close/>
              </a:path>
            </a:pathLst>
          </a:custGeom>
          <a:ln>
            <a:gradFill flip="none" rotWithShape="1">
              <a:gsLst>
                <a:gs pos="28037">
                  <a:schemeClr val="tx2">
                    <a:lumMod val="50000"/>
                  </a:schemeClr>
                </a:gs>
                <a:gs pos="100000">
                  <a:schemeClr val="bg1"/>
                </a:gs>
              </a:gsLst>
              <a:lin ang="2700000" scaled="1"/>
              <a:tileRect/>
            </a:gradFill>
          </a:ln>
          <a:effectLst>
            <a:outerShdw blurRad="317500" dist="38100" dir="2700000" algn="tl" rotWithShape="0">
              <a:prstClr val="black">
                <a:alpha val="40000"/>
              </a:prstClr>
            </a:outerShdw>
          </a:effectLst>
        </p:spPr>
      </p:pic>
      <p:grpSp>
        <p:nvGrpSpPr>
          <p:cNvPr id="6" name="Group 5">
            <a:extLst>
              <a:ext uri="{FF2B5EF4-FFF2-40B4-BE49-F238E27FC236}">
                <a16:creationId xmlns:a16="http://schemas.microsoft.com/office/drawing/2014/main" id="{FE939FBF-68A0-33A3-3C01-9145E85F5FE3}"/>
              </a:ext>
            </a:extLst>
          </p:cNvPr>
          <p:cNvGrpSpPr/>
          <p:nvPr userDrawn="1"/>
        </p:nvGrpSpPr>
        <p:grpSpPr>
          <a:xfrm>
            <a:off x="4123399" y="474569"/>
            <a:ext cx="7480338" cy="5683250"/>
            <a:chOff x="4123399" y="474569"/>
            <a:chExt cx="7480338" cy="5683250"/>
          </a:xfrm>
          <a:effectLst>
            <a:outerShdw blurRad="444500" dist="38100" dir="2700000" sx="95000" sy="95000" algn="tl" rotWithShape="0">
              <a:prstClr val="black">
                <a:alpha val="5000"/>
              </a:prstClr>
            </a:outerShdw>
          </a:effectLst>
        </p:grpSpPr>
        <p:sp>
          <p:nvSpPr>
            <p:cNvPr id="7" name="Rectangle: Rounded Corners 6">
              <a:extLst>
                <a:ext uri="{FF2B5EF4-FFF2-40B4-BE49-F238E27FC236}">
                  <a16:creationId xmlns:a16="http://schemas.microsoft.com/office/drawing/2014/main" id="{5CA1D436-3B66-752F-B501-0FD893F56553}"/>
                </a:ext>
              </a:extLst>
            </p:cNvPr>
            <p:cNvSpPr/>
            <p:nvPr/>
          </p:nvSpPr>
          <p:spPr bwMode="auto">
            <a:xfrm>
              <a:off x="4123399" y="474569"/>
              <a:ext cx="7480338" cy="5683249"/>
            </a:xfrm>
            <a:prstGeom prst="roundRect">
              <a:avLst>
                <a:gd name="adj" fmla="val 4022"/>
              </a:avLst>
            </a:prstGeom>
            <a:solidFill>
              <a:schemeClr val="bg1"/>
            </a:solidFill>
            <a:ln>
              <a:noFill/>
              <a:headEnd type="none" w="med" len="med"/>
              <a:tailEnd type="none" w="med" len="med"/>
            </a:ln>
            <a:effectLst>
              <a:outerShdw blurRad="431800" sx="102000" sy="102000" algn="ctr" rotWithShape="0">
                <a:prstClr val="black">
                  <a:alpha val="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0CD372FB-5F66-1559-B670-6902F83F7D65}"/>
                </a:ext>
              </a:extLst>
            </p:cNvPr>
            <p:cNvPicPr>
              <a:picLocks noChangeAspect="1"/>
            </p:cNvPicPr>
            <p:nvPr/>
          </p:nvPicPr>
          <p:blipFill rotWithShape="1">
            <a:blip r:embed="rId4">
              <a:alphaModFix amt="15000"/>
            </a:blip>
            <a:srcRect l="37099" t="15651" r="13980" b="18274"/>
            <a:stretch/>
          </p:blipFill>
          <p:spPr>
            <a:xfrm>
              <a:off x="4123399" y="474570"/>
              <a:ext cx="7480338" cy="5683249"/>
            </a:xfrm>
            <a:custGeom>
              <a:avLst/>
              <a:gdLst>
                <a:gd name="connsiteX0" fmla="*/ 228580 w 7480338"/>
                <a:gd name="connsiteY0" fmla="*/ 0 h 5683249"/>
                <a:gd name="connsiteX1" fmla="*/ 7251758 w 7480338"/>
                <a:gd name="connsiteY1" fmla="*/ 0 h 5683249"/>
                <a:gd name="connsiteX2" fmla="*/ 7480338 w 7480338"/>
                <a:gd name="connsiteY2" fmla="*/ 228580 h 5683249"/>
                <a:gd name="connsiteX3" fmla="*/ 7480338 w 7480338"/>
                <a:gd name="connsiteY3" fmla="*/ 5454669 h 5683249"/>
                <a:gd name="connsiteX4" fmla="*/ 7251758 w 7480338"/>
                <a:gd name="connsiteY4" fmla="*/ 5683249 h 5683249"/>
                <a:gd name="connsiteX5" fmla="*/ 228580 w 7480338"/>
                <a:gd name="connsiteY5" fmla="*/ 5683249 h 5683249"/>
                <a:gd name="connsiteX6" fmla="*/ 0 w 7480338"/>
                <a:gd name="connsiteY6" fmla="*/ 5454669 h 5683249"/>
                <a:gd name="connsiteX7" fmla="*/ 0 w 7480338"/>
                <a:gd name="connsiteY7" fmla="*/ 228580 h 5683249"/>
                <a:gd name="connsiteX8" fmla="*/ 228580 w 7480338"/>
                <a:gd name="connsiteY8" fmla="*/ 0 h 5683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80338" h="5683249">
                  <a:moveTo>
                    <a:pt x="228580" y="0"/>
                  </a:moveTo>
                  <a:lnTo>
                    <a:pt x="7251758" y="0"/>
                  </a:lnTo>
                  <a:cubicBezTo>
                    <a:pt x="7377999" y="0"/>
                    <a:pt x="7480338" y="102339"/>
                    <a:pt x="7480338" y="228580"/>
                  </a:cubicBezTo>
                  <a:lnTo>
                    <a:pt x="7480338" y="5454669"/>
                  </a:lnTo>
                  <a:cubicBezTo>
                    <a:pt x="7480338" y="5580910"/>
                    <a:pt x="7377999" y="5683249"/>
                    <a:pt x="7251758" y="5683249"/>
                  </a:cubicBezTo>
                  <a:lnTo>
                    <a:pt x="228580" y="5683249"/>
                  </a:lnTo>
                  <a:cubicBezTo>
                    <a:pt x="102340" y="5683249"/>
                    <a:pt x="0" y="5580910"/>
                    <a:pt x="0" y="5454669"/>
                  </a:cubicBezTo>
                  <a:lnTo>
                    <a:pt x="0" y="228580"/>
                  </a:lnTo>
                  <a:cubicBezTo>
                    <a:pt x="0" y="102339"/>
                    <a:pt x="102340" y="0"/>
                    <a:pt x="228580" y="0"/>
                  </a:cubicBezTo>
                  <a:close/>
                </a:path>
              </a:pathLst>
            </a:custGeom>
            <a:noFill/>
          </p:spPr>
        </p:pic>
      </p:grpSp>
      <p:sp>
        <p:nvSpPr>
          <p:cNvPr id="34" name="Text Placeholder 33">
            <a:extLst>
              <a:ext uri="{FF2B5EF4-FFF2-40B4-BE49-F238E27FC236}">
                <a16:creationId xmlns:a16="http://schemas.microsoft.com/office/drawing/2014/main" id="{37FD1376-F363-B9B2-E836-2CEB56DB6E56}"/>
              </a:ext>
            </a:extLst>
          </p:cNvPr>
          <p:cNvSpPr>
            <a:spLocks noGrp="1"/>
          </p:cNvSpPr>
          <p:nvPr>
            <p:ph type="body" sz="quarter" idx="10" hasCustomPrompt="1"/>
          </p:nvPr>
        </p:nvSpPr>
        <p:spPr>
          <a:xfrm>
            <a:off x="588263" y="2801910"/>
            <a:ext cx="3012187" cy="553998"/>
          </a:xfrm>
        </p:spPr>
        <p:txBody>
          <a:bodyPr vert="horz" wrap="square" lIns="0" tIns="0" rIns="0" bIns="0" rtlCol="0" anchor="t">
            <a:spAutoFit/>
          </a:bodyPr>
          <a:lstStyle>
            <a:lvl1pPr marL="0" indent="0">
              <a:buNone/>
              <a:defRPr lang="en-IN" sz="3600" b="0" cap="none" spc="-50" dirty="0">
                <a:ln w="3175">
                  <a:noFill/>
                </a:ln>
                <a:solidFill>
                  <a:schemeClr val="bg1"/>
                </a:solidFill>
                <a:effectLst/>
                <a:latin typeface="+mj-lt"/>
              </a:defRPr>
            </a:lvl1pPr>
          </a:lstStyle>
          <a:p>
            <a:pPr marL="342900" lvl="0" indent="-571500">
              <a:spcBef>
                <a:spcPct val="0"/>
              </a:spcBef>
            </a:pPr>
            <a:r>
              <a:rPr lang="en-US" dirty="0"/>
              <a:t>Title</a:t>
            </a:r>
            <a:endParaRPr lang="en-IN" dirty="0"/>
          </a:p>
        </p:txBody>
      </p:sp>
      <p:sp>
        <p:nvSpPr>
          <p:cNvPr id="2" name="Text Placeholder 35">
            <a:extLst>
              <a:ext uri="{FF2B5EF4-FFF2-40B4-BE49-F238E27FC236}">
                <a16:creationId xmlns:a16="http://schemas.microsoft.com/office/drawing/2014/main" id="{956A9372-5D07-5C45-7C37-29797CA487FF}"/>
              </a:ext>
            </a:extLst>
          </p:cNvPr>
          <p:cNvSpPr>
            <a:spLocks noGrp="1"/>
          </p:cNvSpPr>
          <p:nvPr>
            <p:ph type="body" sz="quarter" idx="17" hasCustomPrompt="1"/>
          </p:nvPr>
        </p:nvSpPr>
        <p:spPr>
          <a:xfrm>
            <a:off x="4480553" y="831489"/>
            <a:ext cx="632006" cy="526938"/>
          </a:xfrm>
          <a:noFill/>
          <a:ln>
            <a:noFill/>
            <a:headEnd type="none" w="med" len="med"/>
            <a:tailEnd type="none" w="med" len="med"/>
          </a:ln>
          <a:effectLst>
            <a:outerShdw blurRad="381000" dist="88900" sx="95000" sy="95000" algn="ctr" rotWithShape="0">
              <a:prstClr val="black">
                <a:alpha val="3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Font typeface="Arial" panose="020B0604020202020204" pitchFamily="34" charset="0"/>
              <a:buNone/>
              <a:defRPr lang="en-US" sz="2800" b="1" dirty="0" smtClean="0">
                <a:solidFill>
                  <a:schemeClr val="tx1"/>
                </a:solidFill>
                <a:latin typeface="+mn-lt"/>
                <a:cs typeface="+mn-cs"/>
              </a:defRPr>
            </a:lvl1pPr>
            <a:lvl2pPr>
              <a:defRPr lang="en-US" sz="1800" dirty="0" smtClean="0">
                <a:solidFill>
                  <a:schemeClr val="lt1"/>
                </a:solidFill>
              </a:defRPr>
            </a:lvl2pPr>
            <a:lvl3pPr>
              <a:defRPr lang="en-US" sz="1800" dirty="0" smtClean="0">
                <a:solidFill>
                  <a:schemeClr val="lt1"/>
                </a:solidFill>
              </a:defRPr>
            </a:lvl3pPr>
            <a:lvl4pPr>
              <a:defRPr lang="en-US" sz="1800" dirty="0" smtClean="0">
                <a:solidFill>
                  <a:schemeClr val="lt1"/>
                </a:solidFill>
              </a:defRPr>
            </a:lvl4pPr>
            <a:lvl5pPr>
              <a:defRPr lang="en-IN" sz="1800" dirty="0">
                <a:solidFill>
                  <a:schemeClr val="lt1"/>
                </a:solidFill>
              </a:defRPr>
            </a:lvl5pPr>
          </a:lstStyle>
          <a:p>
            <a:pPr marL="0" lvl="0" defTabSz="914400" fontAlgn="t">
              <a:lnSpc>
                <a:spcPct val="107000"/>
              </a:lnSpc>
              <a:spcAft>
                <a:spcPts val="400"/>
              </a:spcAft>
            </a:pPr>
            <a:r>
              <a:rPr lang="en-US"/>
              <a:t>01</a:t>
            </a:r>
          </a:p>
        </p:txBody>
      </p:sp>
      <p:sp>
        <p:nvSpPr>
          <p:cNvPr id="36" name="Text Placeholder 35">
            <a:extLst>
              <a:ext uri="{FF2B5EF4-FFF2-40B4-BE49-F238E27FC236}">
                <a16:creationId xmlns:a16="http://schemas.microsoft.com/office/drawing/2014/main" id="{25EF701A-EECF-9B1A-6540-7EFB3A28B325}"/>
              </a:ext>
            </a:extLst>
          </p:cNvPr>
          <p:cNvSpPr>
            <a:spLocks noGrp="1"/>
          </p:cNvSpPr>
          <p:nvPr>
            <p:ph type="body" sz="quarter" idx="11" hasCustomPrompt="1"/>
          </p:nvPr>
        </p:nvSpPr>
        <p:spPr>
          <a:xfrm>
            <a:off x="5436016" y="831489"/>
            <a:ext cx="5812461" cy="526938"/>
          </a:xfrm>
          <a:noFill/>
          <a:ln>
            <a:noFill/>
            <a:headEnd type="none" w="med" len="med"/>
            <a:tailEnd type="none" w="med" len="med"/>
          </a:ln>
          <a:effectLst>
            <a:outerShdw blurRad="381000" dist="88900" sx="95000" sy="95000" algn="ctr" rotWithShape="0">
              <a:prstClr val="black">
                <a:alpha val="3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buFont typeface="Arial" panose="020B0604020202020204" pitchFamily="34" charset="0"/>
              <a:buNone/>
              <a:defRPr lang="en-US" sz="1600" dirty="0" smtClean="0">
                <a:solidFill>
                  <a:schemeClr val="tx1"/>
                </a:solidFill>
                <a:cs typeface="+mn-cs"/>
              </a:defRPr>
            </a:lvl1pPr>
            <a:lvl2pPr>
              <a:defRPr lang="en-US" sz="1800" dirty="0" smtClean="0">
                <a:solidFill>
                  <a:schemeClr val="lt1"/>
                </a:solidFill>
              </a:defRPr>
            </a:lvl2pPr>
            <a:lvl3pPr>
              <a:defRPr lang="en-US" sz="1800" dirty="0" smtClean="0">
                <a:solidFill>
                  <a:schemeClr val="lt1"/>
                </a:solidFill>
              </a:defRPr>
            </a:lvl3pPr>
            <a:lvl4pPr>
              <a:defRPr lang="en-US" sz="1800" dirty="0" smtClean="0">
                <a:solidFill>
                  <a:schemeClr val="lt1"/>
                </a:solidFill>
              </a:defRPr>
            </a:lvl4pPr>
            <a:lvl5pPr>
              <a:defRPr lang="en-IN" sz="1800" dirty="0">
                <a:solidFill>
                  <a:schemeClr val="lt1"/>
                </a:solidFill>
              </a:defRPr>
            </a:lvl5pPr>
          </a:lstStyle>
          <a:p>
            <a:pPr marL="0" lvl="0" defTabSz="914400" fontAlgn="t">
              <a:lnSpc>
                <a:spcPct val="107000"/>
              </a:lnSpc>
              <a:spcAft>
                <a:spcPts val="400"/>
              </a:spcAft>
            </a:pPr>
            <a:r>
              <a:rPr lang="en-US"/>
              <a:t>Click to add text</a:t>
            </a:r>
          </a:p>
        </p:txBody>
      </p:sp>
      <p:sp>
        <p:nvSpPr>
          <p:cNvPr id="16" name="Text Placeholder 35">
            <a:extLst>
              <a:ext uri="{FF2B5EF4-FFF2-40B4-BE49-F238E27FC236}">
                <a16:creationId xmlns:a16="http://schemas.microsoft.com/office/drawing/2014/main" id="{8CC548CB-B856-5757-3FE8-ECA642FC3526}"/>
              </a:ext>
            </a:extLst>
          </p:cNvPr>
          <p:cNvSpPr>
            <a:spLocks noGrp="1"/>
          </p:cNvSpPr>
          <p:nvPr>
            <p:ph type="body" sz="quarter" idx="22" hasCustomPrompt="1"/>
          </p:nvPr>
        </p:nvSpPr>
        <p:spPr>
          <a:xfrm>
            <a:off x="4480553" y="1720618"/>
            <a:ext cx="632006" cy="526938"/>
          </a:xfrm>
          <a:noFill/>
          <a:ln>
            <a:noFill/>
            <a:headEnd type="none" w="med" len="med"/>
            <a:tailEnd type="none" w="med" len="med"/>
          </a:ln>
          <a:effectLst>
            <a:outerShdw blurRad="381000" dist="88900" sx="95000" sy="95000" algn="ctr" rotWithShape="0">
              <a:prstClr val="black">
                <a:alpha val="3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Font typeface="Arial" panose="020B0604020202020204" pitchFamily="34" charset="0"/>
              <a:buNone/>
              <a:defRPr lang="en-US" sz="2800" b="1" dirty="0" smtClean="0">
                <a:solidFill>
                  <a:schemeClr val="tx1"/>
                </a:solidFill>
                <a:latin typeface="+mn-lt"/>
                <a:cs typeface="+mn-cs"/>
              </a:defRPr>
            </a:lvl1pPr>
            <a:lvl2pPr>
              <a:defRPr lang="en-US" sz="1800" dirty="0" smtClean="0">
                <a:solidFill>
                  <a:schemeClr val="lt1"/>
                </a:solidFill>
              </a:defRPr>
            </a:lvl2pPr>
            <a:lvl3pPr>
              <a:defRPr lang="en-US" sz="1800" dirty="0" smtClean="0">
                <a:solidFill>
                  <a:schemeClr val="lt1"/>
                </a:solidFill>
              </a:defRPr>
            </a:lvl3pPr>
            <a:lvl4pPr>
              <a:defRPr lang="en-US" sz="1800" dirty="0" smtClean="0">
                <a:solidFill>
                  <a:schemeClr val="lt1"/>
                </a:solidFill>
              </a:defRPr>
            </a:lvl4pPr>
            <a:lvl5pPr>
              <a:defRPr lang="en-IN" sz="1800" dirty="0">
                <a:solidFill>
                  <a:schemeClr val="lt1"/>
                </a:solidFill>
              </a:defRPr>
            </a:lvl5pPr>
          </a:lstStyle>
          <a:p>
            <a:pPr marL="0" lvl="0" defTabSz="914400" fontAlgn="t">
              <a:lnSpc>
                <a:spcPct val="107000"/>
              </a:lnSpc>
              <a:spcAft>
                <a:spcPts val="400"/>
              </a:spcAft>
            </a:pPr>
            <a:r>
              <a:rPr lang="en-US"/>
              <a:t>02</a:t>
            </a:r>
          </a:p>
        </p:txBody>
      </p:sp>
      <p:sp>
        <p:nvSpPr>
          <p:cNvPr id="41" name="Text Placeholder 35">
            <a:extLst>
              <a:ext uri="{FF2B5EF4-FFF2-40B4-BE49-F238E27FC236}">
                <a16:creationId xmlns:a16="http://schemas.microsoft.com/office/drawing/2014/main" id="{C1B8DE60-C280-DB99-5F3A-50EE10BF0D0F}"/>
              </a:ext>
            </a:extLst>
          </p:cNvPr>
          <p:cNvSpPr>
            <a:spLocks noGrp="1"/>
          </p:cNvSpPr>
          <p:nvPr>
            <p:ph type="body" sz="quarter" idx="16" hasCustomPrompt="1"/>
          </p:nvPr>
        </p:nvSpPr>
        <p:spPr>
          <a:xfrm>
            <a:off x="5436016" y="1720618"/>
            <a:ext cx="5812461" cy="526938"/>
          </a:xfrm>
          <a:noFill/>
          <a:ln>
            <a:noFill/>
            <a:headEnd type="none" w="med" len="med"/>
            <a:tailEnd type="none" w="med" len="med"/>
          </a:ln>
          <a:effectLst>
            <a:outerShdw blurRad="381000" dist="88900" sx="95000" sy="95000" algn="ctr" rotWithShape="0">
              <a:prstClr val="black">
                <a:alpha val="3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buFont typeface="Arial" panose="020B0604020202020204" pitchFamily="34" charset="0"/>
              <a:buNone/>
              <a:defRPr lang="en-US" sz="1600" dirty="0" smtClean="0">
                <a:solidFill>
                  <a:schemeClr val="tx1"/>
                </a:solidFill>
                <a:cs typeface="+mn-cs"/>
              </a:defRPr>
            </a:lvl1pPr>
            <a:lvl2pPr>
              <a:defRPr lang="en-US" sz="1800" dirty="0" smtClean="0">
                <a:solidFill>
                  <a:schemeClr val="lt1"/>
                </a:solidFill>
              </a:defRPr>
            </a:lvl2pPr>
            <a:lvl3pPr>
              <a:defRPr lang="en-US" sz="1800" dirty="0" smtClean="0">
                <a:solidFill>
                  <a:schemeClr val="lt1"/>
                </a:solidFill>
              </a:defRPr>
            </a:lvl3pPr>
            <a:lvl4pPr>
              <a:defRPr lang="en-US" sz="1800" dirty="0" smtClean="0">
                <a:solidFill>
                  <a:schemeClr val="lt1"/>
                </a:solidFill>
              </a:defRPr>
            </a:lvl4pPr>
            <a:lvl5pPr>
              <a:defRPr lang="en-IN" sz="1800" dirty="0">
                <a:solidFill>
                  <a:schemeClr val="lt1"/>
                </a:solidFill>
              </a:defRPr>
            </a:lvl5pPr>
          </a:lstStyle>
          <a:p>
            <a:pPr marL="0" lvl="0" defTabSz="914400" fontAlgn="t">
              <a:lnSpc>
                <a:spcPct val="107000"/>
              </a:lnSpc>
              <a:spcAft>
                <a:spcPts val="400"/>
              </a:spcAft>
            </a:pPr>
            <a:r>
              <a:rPr lang="en-US"/>
              <a:t>Click to add text</a:t>
            </a:r>
          </a:p>
        </p:txBody>
      </p:sp>
      <p:sp>
        <p:nvSpPr>
          <p:cNvPr id="14" name="Text Placeholder 35">
            <a:extLst>
              <a:ext uri="{FF2B5EF4-FFF2-40B4-BE49-F238E27FC236}">
                <a16:creationId xmlns:a16="http://schemas.microsoft.com/office/drawing/2014/main" id="{40CE3D49-5D1D-C6CC-D4F1-E75D834D5F86}"/>
              </a:ext>
            </a:extLst>
          </p:cNvPr>
          <p:cNvSpPr>
            <a:spLocks noGrp="1"/>
          </p:cNvSpPr>
          <p:nvPr>
            <p:ph type="body" sz="quarter" idx="21" hasCustomPrompt="1"/>
          </p:nvPr>
        </p:nvSpPr>
        <p:spPr>
          <a:xfrm>
            <a:off x="4480553" y="2609748"/>
            <a:ext cx="632006" cy="526938"/>
          </a:xfrm>
          <a:noFill/>
          <a:ln>
            <a:noFill/>
            <a:headEnd type="none" w="med" len="med"/>
            <a:tailEnd type="none" w="med" len="med"/>
          </a:ln>
          <a:effectLst>
            <a:outerShdw blurRad="381000" dist="88900" sx="95000" sy="95000" algn="ctr" rotWithShape="0">
              <a:prstClr val="black">
                <a:alpha val="3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Font typeface="Arial" panose="020B0604020202020204" pitchFamily="34" charset="0"/>
              <a:buNone/>
              <a:defRPr lang="en-US" sz="2800" b="1" dirty="0" smtClean="0">
                <a:solidFill>
                  <a:schemeClr val="tx1"/>
                </a:solidFill>
                <a:latin typeface="+mn-lt"/>
                <a:cs typeface="+mn-cs"/>
              </a:defRPr>
            </a:lvl1pPr>
            <a:lvl2pPr>
              <a:defRPr lang="en-US" sz="1800" dirty="0" smtClean="0">
                <a:solidFill>
                  <a:schemeClr val="lt1"/>
                </a:solidFill>
              </a:defRPr>
            </a:lvl2pPr>
            <a:lvl3pPr>
              <a:defRPr lang="en-US" sz="1800" dirty="0" smtClean="0">
                <a:solidFill>
                  <a:schemeClr val="lt1"/>
                </a:solidFill>
              </a:defRPr>
            </a:lvl3pPr>
            <a:lvl4pPr>
              <a:defRPr lang="en-US" sz="1800" dirty="0" smtClean="0">
                <a:solidFill>
                  <a:schemeClr val="lt1"/>
                </a:solidFill>
              </a:defRPr>
            </a:lvl4pPr>
            <a:lvl5pPr>
              <a:defRPr lang="en-IN" sz="1800" dirty="0">
                <a:solidFill>
                  <a:schemeClr val="lt1"/>
                </a:solidFill>
              </a:defRPr>
            </a:lvl5pPr>
          </a:lstStyle>
          <a:p>
            <a:pPr marL="0" lvl="0" defTabSz="914400" fontAlgn="t">
              <a:lnSpc>
                <a:spcPct val="107000"/>
              </a:lnSpc>
              <a:spcAft>
                <a:spcPts val="400"/>
              </a:spcAft>
            </a:pPr>
            <a:r>
              <a:rPr lang="en-US"/>
              <a:t>03</a:t>
            </a:r>
          </a:p>
        </p:txBody>
      </p:sp>
      <p:sp>
        <p:nvSpPr>
          <p:cNvPr id="40" name="Text Placeholder 35">
            <a:extLst>
              <a:ext uri="{FF2B5EF4-FFF2-40B4-BE49-F238E27FC236}">
                <a16:creationId xmlns:a16="http://schemas.microsoft.com/office/drawing/2014/main" id="{5C7AE02B-FB9D-762B-AB5F-DE191AC40875}"/>
              </a:ext>
            </a:extLst>
          </p:cNvPr>
          <p:cNvSpPr>
            <a:spLocks noGrp="1"/>
          </p:cNvSpPr>
          <p:nvPr>
            <p:ph type="body" sz="quarter" idx="15" hasCustomPrompt="1"/>
          </p:nvPr>
        </p:nvSpPr>
        <p:spPr>
          <a:xfrm>
            <a:off x="5436016" y="2609748"/>
            <a:ext cx="5812461" cy="526938"/>
          </a:xfrm>
          <a:noFill/>
          <a:ln>
            <a:noFill/>
            <a:headEnd type="none" w="med" len="med"/>
            <a:tailEnd type="none" w="med" len="med"/>
          </a:ln>
          <a:effectLst>
            <a:outerShdw blurRad="381000" dist="88900" sx="95000" sy="95000" algn="ctr" rotWithShape="0">
              <a:prstClr val="black">
                <a:alpha val="3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buFont typeface="Arial" panose="020B0604020202020204" pitchFamily="34" charset="0"/>
              <a:buNone/>
              <a:defRPr lang="en-US" sz="1600" dirty="0" smtClean="0">
                <a:solidFill>
                  <a:schemeClr val="tx1"/>
                </a:solidFill>
                <a:cs typeface="+mn-cs"/>
              </a:defRPr>
            </a:lvl1pPr>
            <a:lvl2pPr>
              <a:defRPr lang="en-US" sz="1800" dirty="0" smtClean="0">
                <a:solidFill>
                  <a:schemeClr val="lt1"/>
                </a:solidFill>
              </a:defRPr>
            </a:lvl2pPr>
            <a:lvl3pPr>
              <a:defRPr lang="en-US" sz="1800" dirty="0" smtClean="0">
                <a:solidFill>
                  <a:schemeClr val="lt1"/>
                </a:solidFill>
              </a:defRPr>
            </a:lvl3pPr>
            <a:lvl4pPr>
              <a:defRPr lang="en-US" sz="1800" dirty="0" smtClean="0">
                <a:solidFill>
                  <a:schemeClr val="lt1"/>
                </a:solidFill>
              </a:defRPr>
            </a:lvl4pPr>
            <a:lvl5pPr>
              <a:defRPr lang="en-IN" sz="1800" dirty="0">
                <a:solidFill>
                  <a:schemeClr val="lt1"/>
                </a:solidFill>
              </a:defRPr>
            </a:lvl5pPr>
          </a:lstStyle>
          <a:p>
            <a:pPr marL="0" lvl="0" defTabSz="914400" fontAlgn="t">
              <a:lnSpc>
                <a:spcPct val="107000"/>
              </a:lnSpc>
              <a:spcAft>
                <a:spcPts val="400"/>
              </a:spcAft>
            </a:pPr>
            <a:r>
              <a:rPr lang="en-US"/>
              <a:t>Click to add text</a:t>
            </a:r>
          </a:p>
        </p:txBody>
      </p:sp>
      <p:sp>
        <p:nvSpPr>
          <p:cNvPr id="12" name="Text Placeholder 35">
            <a:extLst>
              <a:ext uri="{FF2B5EF4-FFF2-40B4-BE49-F238E27FC236}">
                <a16:creationId xmlns:a16="http://schemas.microsoft.com/office/drawing/2014/main" id="{B622147B-A43D-FAE4-FCD2-1B938D7FC3E3}"/>
              </a:ext>
            </a:extLst>
          </p:cNvPr>
          <p:cNvSpPr>
            <a:spLocks noGrp="1"/>
          </p:cNvSpPr>
          <p:nvPr>
            <p:ph type="body" sz="quarter" idx="20" hasCustomPrompt="1"/>
          </p:nvPr>
        </p:nvSpPr>
        <p:spPr>
          <a:xfrm>
            <a:off x="4480553" y="3498879"/>
            <a:ext cx="632006" cy="526938"/>
          </a:xfrm>
          <a:noFill/>
          <a:ln>
            <a:noFill/>
            <a:headEnd type="none" w="med" len="med"/>
            <a:tailEnd type="none" w="med" len="med"/>
          </a:ln>
          <a:effectLst>
            <a:outerShdw blurRad="381000" dist="88900" sx="95000" sy="95000" algn="ctr" rotWithShape="0">
              <a:prstClr val="black">
                <a:alpha val="3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Font typeface="Arial" panose="020B0604020202020204" pitchFamily="34" charset="0"/>
              <a:buNone/>
              <a:defRPr lang="en-US" sz="2800" b="1" dirty="0" smtClean="0">
                <a:solidFill>
                  <a:schemeClr val="tx1"/>
                </a:solidFill>
                <a:latin typeface="+mn-lt"/>
                <a:cs typeface="+mn-cs"/>
              </a:defRPr>
            </a:lvl1pPr>
            <a:lvl2pPr>
              <a:defRPr lang="en-US" sz="1800" dirty="0" smtClean="0">
                <a:solidFill>
                  <a:schemeClr val="lt1"/>
                </a:solidFill>
              </a:defRPr>
            </a:lvl2pPr>
            <a:lvl3pPr>
              <a:defRPr lang="en-US" sz="1800" dirty="0" smtClean="0">
                <a:solidFill>
                  <a:schemeClr val="lt1"/>
                </a:solidFill>
              </a:defRPr>
            </a:lvl3pPr>
            <a:lvl4pPr>
              <a:defRPr lang="en-US" sz="1800" dirty="0" smtClean="0">
                <a:solidFill>
                  <a:schemeClr val="lt1"/>
                </a:solidFill>
              </a:defRPr>
            </a:lvl4pPr>
            <a:lvl5pPr>
              <a:defRPr lang="en-IN" sz="1800" dirty="0">
                <a:solidFill>
                  <a:schemeClr val="lt1"/>
                </a:solidFill>
              </a:defRPr>
            </a:lvl5pPr>
          </a:lstStyle>
          <a:p>
            <a:pPr marL="0" lvl="0" defTabSz="914400" fontAlgn="t">
              <a:lnSpc>
                <a:spcPct val="107000"/>
              </a:lnSpc>
              <a:spcAft>
                <a:spcPts val="400"/>
              </a:spcAft>
            </a:pPr>
            <a:r>
              <a:rPr lang="en-US"/>
              <a:t>04</a:t>
            </a:r>
          </a:p>
        </p:txBody>
      </p:sp>
      <p:sp>
        <p:nvSpPr>
          <p:cNvPr id="39" name="Text Placeholder 35">
            <a:extLst>
              <a:ext uri="{FF2B5EF4-FFF2-40B4-BE49-F238E27FC236}">
                <a16:creationId xmlns:a16="http://schemas.microsoft.com/office/drawing/2014/main" id="{7B6DF795-EF74-1C8A-39CC-8B2DD75A94C0}"/>
              </a:ext>
            </a:extLst>
          </p:cNvPr>
          <p:cNvSpPr>
            <a:spLocks noGrp="1"/>
          </p:cNvSpPr>
          <p:nvPr>
            <p:ph type="body" sz="quarter" idx="14" hasCustomPrompt="1"/>
          </p:nvPr>
        </p:nvSpPr>
        <p:spPr>
          <a:xfrm>
            <a:off x="5436016" y="3498879"/>
            <a:ext cx="5812461" cy="526938"/>
          </a:xfrm>
          <a:noFill/>
          <a:ln>
            <a:noFill/>
            <a:headEnd type="none" w="med" len="med"/>
            <a:tailEnd type="none" w="med" len="med"/>
          </a:ln>
          <a:effectLst>
            <a:outerShdw blurRad="381000" dist="88900" sx="95000" sy="95000" algn="ctr" rotWithShape="0">
              <a:prstClr val="black">
                <a:alpha val="3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buFont typeface="Arial" panose="020B0604020202020204" pitchFamily="34" charset="0"/>
              <a:buNone/>
              <a:defRPr lang="en-US" sz="1600" dirty="0" smtClean="0">
                <a:solidFill>
                  <a:schemeClr val="tx1"/>
                </a:solidFill>
                <a:cs typeface="+mn-cs"/>
              </a:defRPr>
            </a:lvl1pPr>
            <a:lvl2pPr>
              <a:defRPr lang="en-US" sz="1800" dirty="0" smtClean="0">
                <a:solidFill>
                  <a:schemeClr val="lt1"/>
                </a:solidFill>
              </a:defRPr>
            </a:lvl2pPr>
            <a:lvl3pPr>
              <a:defRPr lang="en-US" sz="1800" dirty="0" smtClean="0">
                <a:solidFill>
                  <a:schemeClr val="lt1"/>
                </a:solidFill>
              </a:defRPr>
            </a:lvl3pPr>
            <a:lvl4pPr>
              <a:defRPr lang="en-US" sz="1800" dirty="0" smtClean="0">
                <a:solidFill>
                  <a:schemeClr val="lt1"/>
                </a:solidFill>
              </a:defRPr>
            </a:lvl4pPr>
            <a:lvl5pPr>
              <a:defRPr lang="en-IN" sz="1800" dirty="0">
                <a:solidFill>
                  <a:schemeClr val="lt1"/>
                </a:solidFill>
              </a:defRPr>
            </a:lvl5pPr>
          </a:lstStyle>
          <a:p>
            <a:pPr marL="0" lvl="0" defTabSz="914400" fontAlgn="t">
              <a:lnSpc>
                <a:spcPct val="107000"/>
              </a:lnSpc>
              <a:spcAft>
                <a:spcPts val="400"/>
              </a:spcAft>
            </a:pPr>
            <a:r>
              <a:rPr lang="en-US"/>
              <a:t>Click to add text</a:t>
            </a:r>
          </a:p>
        </p:txBody>
      </p:sp>
      <p:sp>
        <p:nvSpPr>
          <p:cNvPr id="10" name="Text Placeholder 35">
            <a:extLst>
              <a:ext uri="{FF2B5EF4-FFF2-40B4-BE49-F238E27FC236}">
                <a16:creationId xmlns:a16="http://schemas.microsoft.com/office/drawing/2014/main" id="{2B10AC93-2B34-EE9C-672C-DB79A9B274F9}"/>
              </a:ext>
            </a:extLst>
          </p:cNvPr>
          <p:cNvSpPr>
            <a:spLocks noGrp="1"/>
          </p:cNvSpPr>
          <p:nvPr>
            <p:ph type="body" sz="quarter" idx="19" hasCustomPrompt="1"/>
          </p:nvPr>
        </p:nvSpPr>
        <p:spPr>
          <a:xfrm>
            <a:off x="4480553" y="4388009"/>
            <a:ext cx="632006" cy="526938"/>
          </a:xfrm>
          <a:noFill/>
          <a:ln>
            <a:noFill/>
            <a:headEnd type="none" w="med" len="med"/>
            <a:tailEnd type="none" w="med" len="med"/>
          </a:ln>
          <a:effectLst>
            <a:outerShdw blurRad="381000" dist="88900" sx="95000" sy="95000" algn="ctr" rotWithShape="0">
              <a:prstClr val="black">
                <a:alpha val="3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Font typeface="Arial" panose="020B0604020202020204" pitchFamily="34" charset="0"/>
              <a:buNone/>
              <a:defRPr lang="en-US" sz="2800" b="1" dirty="0" smtClean="0">
                <a:solidFill>
                  <a:schemeClr val="tx1"/>
                </a:solidFill>
                <a:latin typeface="+mn-lt"/>
                <a:cs typeface="+mn-cs"/>
              </a:defRPr>
            </a:lvl1pPr>
            <a:lvl2pPr>
              <a:defRPr lang="en-US" sz="1800" dirty="0" smtClean="0">
                <a:solidFill>
                  <a:schemeClr val="lt1"/>
                </a:solidFill>
              </a:defRPr>
            </a:lvl2pPr>
            <a:lvl3pPr>
              <a:defRPr lang="en-US" sz="1800" dirty="0" smtClean="0">
                <a:solidFill>
                  <a:schemeClr val="lt1"/>
                </a:solidFill>
              </a:defRPr>
            </a:lvl3pPr>
            <a:lvl4pPr>
              <a:defRPr lang="en-US" sz="1800" dirty="0" smtClean="0">
                <a:solidFill>
                  <a:schemeClr val="lt1"/>
                </a:solidFill>
              </a:defRPr>
            </a:lvl4pPr>
            <a:lvl5pPr>
              <a:defRPr lang="en-IN" sz="1800" dirty="0">
                <a:solidFill>
                  <a:schemeClr val="lt1"/>
                </a:solidFill>
              </a:defRPr>
            </a:lvl5pPr>
          </a:lstStyle>
          <a:p>
            <a:pPr marL="0" lvl="0" defTabSz="914400" fontAlgn="t">
              <a:lnSpc>
                <a:spcPct val="107000"/>
              </a:lnSpc>
              <a:spcAft>
                <a:spcPts val="400"/>
              </a:spcAft>
            </a:pPr>
            <a:r>
              <a:rPr lang="en-US"/>
              <a:t>05</a:t>
            </a:r>
          </a:p>
        </p:txBody>
      </p:sp>
      <p:sp>
        <p:nvSpPr>
          <p:cNvPr id="38" name="Text Placeholder 35">
            <a:extLst>
              <a:ext uri="{FF2B5EF4-FFF2-40B4-BE49-F238E27FC236}">
                <a16:creationId xmlns:a16="http://schemas.microsoft.com/office/drawing/2014/main" id="{2E3339B5-7B67-FB30-EEE4-5E79A97FC1B6}"/>
              </a:ext>
            </a:extLst>
          </p:cNvPr>
          <p:cNvSpPr>
            <a:spLocks noGrp="1"/>
          </p:cNvSpPr>
          <p:nvPr>
            <p:ph type="body" sz="quarter" idx="13" hasCustomPrompt="1"/>
          </p:nvPr>
        </p:nvSpPr>
        <p:spPr>
          <a:xfrm>
            <a:off x="5436016" y="4388009"/>
            <a:ext cx="5812461" cy="526938"/>
          </a:xfrm>
          <a:noFill/>
          <a:ln>
            <a:noFill/>
            <a:headEnd type="none" w="med" len="med"/>
            <a:tailEnd type="none" w="med" len="med"/>
          </a:ln>
          <a:effectLst>
            <a:outerShdw blurRad="381000" dist="88900" sx="95000" sy="95000" algn="ctr" rotWithShape="0">
              <a:prstClr val="black">
                <a:alpha val="3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buFont typeface="Arial" panose="020B0604020202020204" pitchFamily="34" charset="0"/>
              <a:buNone/>
              <a:defRPr lang="en-US" sz="1600" dirty="0" smtClean="0">
                <a:solidFill>
                  <a:schemeClr val="tx1"/>
                </a:solidFill>
                <a:cs typeface="+mn-cs"/>
              </a:defRPr>
            </a:lvl1pPr>
            <a:lvl2pPr>
              <a:defRPr lang="en-US" sz="1800" dirty="0" smtClean="0">
                <a:solidFill>
                  <a:schemeClr val="lt1"/>
                </a:solidFill>
              </a:defRPr>
            </a:lvl2pPr>
            <a:lvl3pPr>
              <a:defRPr lang="en-US" sz="1800" dirty="0" smtClean="0">
                <a:solidFill>
                  <a:schemeClr val="lt1"/>
                </a:solidFill>
              </a:defRPr>
            </a:lvl3pPr>
            <a:lvl4pPr>
              <a:defRPr lang="en-US" sz="1800" dirty="0" smtClean="0">
                <a:solidFill>
                  <a:schemeClr val="lt1"/>
                </a:solidFill>
              </a:defRPr>
            </a:lvl4pPr>
            <a:lvl5pPr>
              <a:defRPr lang="en-IN" sz="1800" dirty="0">
                <a:solidFill>
                  <a:schemeClr val="lt1"/>
                </a:solidFill>
              </a:defRPr>
            </a:lvl5pPr>
          </a:lstStyle>
          <a:p>
            <a:pPr marL="0" lvl="0" defTabSz="914400" fontAlgn="t">
              <a:lnSpc>
                <a:spcPct val="107000"/>
              </a:lnSpc>
              <a:spcAft>
                <a:spcPts val="400"/>
              </a:spcAft>
            </a:pPr>
            <a:r>
              <a:rPr lang="en-US"/>
              <a:t>Click to add text</a:t>
            </a:r>
          </a:p>
        </p:txBody>
      </p:sp>
      <p:sp>
        <p:nvSpPr>
          <p:cNvPr id="5" name="Text Placeholder 35">
            <a:extLst>
              <a:ext uri="{FF2B5EF4-FFF2-40B4-BE49-F238E27FC236}">
                <a16:creationId xmlns:a16="http://schemas.microsoft.com/office/drawing/2014/main" id="{A0097874-DF6B-47A3-BEB4-438610EE5773}"/>
              </a:ext>
            </a:extLst>
          </p:cNvPr>
          <p:cNvSpPr>
            <a:spLocks noGrp="1"/>
          </p:cNvSpPr>
          <p:nvPr>
            <p:ph type="body" sz="quarter" idx="18" hasCustomPrompt="1"/>
          </p:nvPr>
        </p:nvSpPr>
        <p:spPr>
          <a:xfrm>
            <a:off x="4480553" y="5277137"/>
            <a:ext cx="632006" cy="526938"/>
          </a:xfrm>
          <a:noFill/>
          <a:ln>
            <a:noFill/>
            <a:headEnd type="none" w="med" len="med"/>
            <a:tailEnd type="none" w="med" len="med"/>
          </a:ln>
          <a:effectLst>
            <a:outerShdw blurRad="381000" dist="88900" sx="95000" sy="95000" algn="ctr" rotWithShape="0">
              <a:prstClr val="black">
                <a:alpha val="3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Font typeface="Arial" panose="020B0604020202020204" pitchFamily="34" charset="0"/>
              <a:buNone/>
              <a:defRPr lang="en-US" sz="2800" b="1" dirty="0" smtClean="0">
                <a:solidFill>
                  <a:schemeClr val="tx1"/>
                </a:solidFill>
                <a:latin typeface="+mn-lt"/>
                <a:cs typeface="+mn-cs"/>
              </a:defRPr>
            </a:lvl1pPr>
            <a:lvl2pPr>
              <a:defRPr lang="en-US" sz="1800" dirty="0" smtClean="0">
                <a:solidFill>
                  <a:schemeClr val="lt1"/>
                </a:solidFill>
              </a:defRPr>
            </a:lvl2pPr>
            <a:lvl3pPr>
              <a:defRPr lang="en-US" sz="1800" dirty="0" smtClean="0">
                <a:solidFill>
                  <a:schemeClr val="lt1"/>
                </a:solidFill>
              </a:defRPr>
            </a:lvl3pPr>
            <a:lvl4pPr>
              <a:defRPr lang="en-US" sz="1800" dirty="0" smtClean="0">
                <a:solidFill>
                  <a:schemeClr val="lt1"/>
                </a:solidFill>
              </a:defRPr>
            </a:lvl4pPr>
            <a:lvl5pPr>
              <a:defRPr lang="en-IN" sz="1800" dirty="0">
                <a:solidFill>
                  <a:schemeClr val="lt1"/>
                </a:solidFill>
              </a:defRPr>
            </a:lvl5pPr>
          </a:lstStyle>
          <a:p>
            <a:pPr marL="0" lvl="0" defTabSz="914400" fontAlgn="t">
              <a:lnSpc>
                <a:spcPct val="107000"/>
              </a:lnSpc>
              <a:spcAft>
                <a:spcPts val="400"/>
              </a:spcAft>
            </a:pPr>
            <a:r>
              <a:rPr lang="en-US"/>
              <a:t>06</a:t>
            </a:r>
          </a:p>
        </p:txBody>
      </p:sp>
      <p:sp>
        <p:nvSpPr>
          <p:cNvPr id="37" name="Text Placeholder 35">
            <a:extLst>
              <a:ext uri="{FF2B5EF4-FFF2-40B4-BE49-F238E27FC236}">
                <a16:creationId xmlns:a16="http://schemas.microsoft.com/office/drawing/2014/main" id="{D7FDD5DE-6586-AF13-BA53-08047CC60BAF}"/>
              </a:ext>
            </a:extLst>
          </p:cNvPr>
          <p:cNvSpPr>
            <a:spLocks noGrp="1"/>
          </p:cNvSpPr>
          <p:nvPr>
            <p:ph type="body" sz="quarter" idx="12" hasCustomPrompt="1"/>
          </p:nvPr>
        </p:nvSpPr>
        <p:spPr>
          <a:xfrm>
            <a:off x="5436016" y="5277137"/>
            <a:ext cx="5812461" cy="526938"/>
          </a:xfrm>
          <a:noFill/>
          <a:ln>
            <a:noFill/>
            <a:headEnd type="none" w="med" len="med"/>
            <a:tailEnd type="none" w="med" len="med"/>
          </a:ln>
          <a:effectLst>
            <a:outerShdw blurRad="381000" dist="88900" sx="95000" sy="95000" algn="ctr" rotWithShape="0">
              <a:prstClr val="black">
                <a:alpha val="3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buFont typeface="Arial" panose="020B0604020202020204" pitchFamily="34" charset="0"/>
              <a:buNone/>
              <a:defRPr lang="en-US" sz="1600" dirty="0" smtClean="0">
                <a:solidFill>
                  <a:schemeClr val="tx1"/>
                </a:solidFill>
                <a:cs typeface="+mn-cs"/>
              </a:defRPr>
            </a:lvl1pPr>
            <a:lvl2pPr>
              <a:defRPr lang="en-US" sz="1800" dirty="0" smtClean="0">
                <a:solidFill>
                  <a:schemeClr val="lt1"/>
                </a:solidFill>
              </a:defRPr>
            </a:lvl2pPr>
            <a:lvl3pPr>
              <a:defRPr lang="en-US" sz="1800" dirty="0" smtClean="0">
                <a:solidFill>
                  <a:schemeClr val="lt1"/>
                </a:solidFill>
              </a:defRPr>
            </a:lvl3pPr>
            <a:lvl4pPr>
              <a:defRPr lang="en-US" sz="1800" dirty="0" smtClean="0">
                <a:solidFill>
                  <a:schemeClr val="lt1"/>
                </a:solidFill>
              </a:defRPr>
            </a:lvl4pPr>
            <a:lvl5pPr>
              <a:defRPr lang="en-IN" sz="1800" dirty="0">
                <a:solidFill>
                  <a:schemeClr val="lt1"/>
                </a:solidFill>
              </a:defRPr>
            </a:lvl5pPr>
          </a:lstStyle>
          <a:p>
            <a:pPr marL="0" lvl="0" defTabSz="914400" fontAlgn="t">
              <a:lnSpc>
                <a:spcPct val="107000"/>
              </a:lnSpc>
              <a:spcAft>
                <a:spcPts val="400"/>
              </a:spcAft>
            </a:pPr>
            <a:r>
              <a:rPr lang="en-US"/>
              <a:t>Click to add text</a:t>
            </a:r>
          </a:p>
        </p:txBody>
      </p:sp>
    </p:spTree>
    <p:extLst>
      <p:ext uri="{BB962C8B-B14F-4D97-AF65-F5344CB8AC3E}">
        <p14:creationId xmlns:p14="http://schemas.microsoft.com/office/powerpoint/2010/main" val="1476726306"/>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34_Custom Layout">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79EEEA00-6DD8-3183-198E-E88E291C98DC}"/>
              </a:ext>
            </a:extLst>
          </p:cNvPr>
          <p:cNvGrpSpPr>
            <a:grpSpLocks/>
          </p:cNvGrpSpPr>
          <p:nvPr userDrawn="1"/>
        </p:nvGrpSpPr>
        <p:grpSpPr>
          <a:xfrm>
            <a:off x="0" y="0"/>
            <a:ext cx="12192000" cy="6858000"/>
            <a:chOff x="0" y="0"/>
            <a:chExt cx="12192000" cy="6858000"/>
          </a:xfrm>
        </p:grpSpPr>
        <p:pic>
          <p:nvPicPr>
            <p:cNvPr id="4" name="Picture 3" descr="A picture containing blue, electric blue, majorelle blue, blur&#10;&#10;Description automatically generated">
              <a:extLst>
                <a:ext uri="{FF2B5EF4-FFF2-40B4-BE49-F238E27FC236}">
                  <a16:creationId xmlns:a16="http://schemas.microsoft.com/office/drawing/2014/main" id="{B410CB63-C818-178E-8BE9-4183692F7831}"/>
                </a:ext>
              </a:extLst>
            </p:cNvPr>
            <p:cNvPicPr>
              <a:picLocks noChangeAspect="1"/>
            </p:cNvPicPr>
            <p:nvPr/>
          </p:nvPicPr>
          <p:blipFill>
            <a:blip r:embed="rId2"/>
            <a:stretch>
              <a:fillRect/>
            </a:stretch>
          </p:blipFill>
          <p:spPr>
            <a:xfrm>
              <a:off x="0" y="0"/>
              <a:ext cx="12192000" cy="6858000"/>
            </a:xfrm>
            <a:prstGeom prst="rect">
              <a:avLst/>
            </a:prstGeom>
          </p:spPr>
        </p:pic>
        <p:pic>
          <p:nvPicPr>
            <p:cNvPr id="5" name="Picture 4">
              <a:extLst>
                <a:ext uri="{FF2B5EF4-FFF2-40B4-BE49-F238E27FC236}">
                  <a16:creationId xmlns:a16="http://schemas.microsoft.com/office/drawing/2014/main" id="{15126FCF-4068-A91F-598F-05CADEB35173}"/>
                </a:ext>
              </a:extLst>
            </p:cNvPr>
            <p:cNvPicPr>
              <a:picLocks noChangeAspect="1"/>
            </p:cNvPicPr>
            <p:nvPr/>
          </p:nvPicPr>
          <p:blipFill>
            <a:blip r:embed="rId3" cstate="print">
              <a:alphaModFix amt="35000"/>
              <a:extLst>
                <a:ext uri="{28A0092B-C50C-407E-A947-70E740481C1C}">
                  <a14:useLocalDpi xmlns:a14="http://schemas.microsoft.com/office/drawing/2010/main"/>
                </a:ext>
              </a:extLst>
            </a:blip>
            <a:stretch>
              <a:fillRect/>
            </a:stretch>
          </p:blipFill>
          <p:spPr>
            <a:xfrm>
              <a:off x="0" y="0"/>
              <a:ext cx="12192000" cy="6858000"/>
            </a:xfrm>
            <a:prstGeom prst="rect">
              <a:avLst/>
            </a:prstGeom>
          </p:spPr>
        </p:pic>
      </p:grpSp>
      <p:pic>
        <p:nvPicPr>
          <p:cNvPr id="6" name="Picture 5">
            <a:extLst>
              <a:ext uri="{FF2B5EF4-FFF2-40B4-BE49-F238E27FC236}">
                <a16:creationId xmlns:a16="http://schemas.microsoft.com/office/drawing/2014/main" id="{26CDB4C5-AFDE-6E57-64B4-7CB5198ED2E5}"/>
              </a:ext>
            </a:extLst>
          </p:cNvPr>
          <p:cNvPicPr>
            <a:picLocks noChangeAspect="1"/>
          </p:cNvPicPr>
          <p:nvPr userDrawn="1"/>
        </p:nvPicPr>
        <p:blipFill rotWithShape="1">
          <a:blip r:embed="rId4"/>
          <a:srcRect t="66895" b="174"/>
          <a:stretch/>
        </p:blipFill>
        <p:spPr>
          <a:xfrm>
            <a:off x="0" y="0"/>
            <a:ext cx="12193057" cy="2260599"/>
          </a:xfrm>
          <a:prstGeom prst="rect">
            <a:avLst/>
          </a:prstGeom>
        </p:spPr>
      </p:pic>
      <p:sp>
        <p:nvSpPr>
          <p:cNvPr id="45" name="Title 1">
            <a:extLst>
              <a:ext uri="{FF2B5EF4-FFF2-40B4-BE49-F238E27FC236}">
                <a16:creationId xmlns:a16="http://schemas.microsoft.com/office/drawing/2014/main" id="{A8F68F57-CC85-E97D-51BA-FA3977F1177C}"/>
              </a:ext>
            </a:extLst>
          </p:cNvPr>
          <p:cNvSpPr>
            <a:spLocks noGrp="1"/>
          </p:cNvSpPr>
          <p:nvPr>
            <p:ph type="title"/>
          </p:nvPr>
        </p:nvSpPr>
        <p:spPr>
          <a:xfrm>
            <a:off x="588263" y="689088"/>
            <a:ext cx="11018520" cy="553998"/>
          </a:xfrm>
        </p:spPr>
        <p:txBody>
          <a:bodyPr vert="horz" wrap="square" lIns="0" tIns="0" rIns="0" bIns="0" rtlCol="0" anchor="t">
            <a:spAutoFit/>
          </a:bodyPr>
          <a:lstStyle>
            <a:lvl1pPr marL="0" indent="0" algn="ctr">
              <a:buFont typeface="Arial" panose="020B0604020202020204" pitchFamily="34" charset="0"/>
              <a:buNone/>
              <a:defRPr lang="en-IN" dirty="0">
                <a:solidFill>
                  <a:schemeClr val="bg1"/>
                </a:solidFill>
              </a:defRPr>
            </a:lvl1pPr>
          </a:lstStyle>
          <a:p>
            <a:pPr marL="0" lvl="0"/>
            <a:r>
              <a:rPr lang="en-US"/>
              <a:t>Click to edit Master title style</a:t>
            </a:r>
            <a:endParaRPr lang="en-IN"/>
          </a:p>
        </p:txBody>
      </p:sp>
      <p:sp>
        <p:nvSpPr>
          <p:cNvPr id="46" name="Text Placeholder 35">
            <a:extLst>
              <a:ext uri="{FF2B5EF4-FFF2-40B4-BE49-F238E27FC236}">
                <a16:creationId xmlns:a16="http://schemas.microsoft.com/office/drawing/2014/main" id="{3EA6BE74-7C2D-8650-BB5D-BC4485EBBD82}"/>
              </a:ext>
            </a:extLst>
          </p:cNvPr>
          <p:cNvSpPr>
            <a:spLocks noGrp="1"/>
          </p:cNvSpPr>
          <p:nvPr>
            <p:ph type="body" sz="quarter" idx="20" hasCustomPrompt="1"/>
          </p:nvPr>
        </p:nvSpPr>
        <p:spPr>
          <a:xfrm>
            <a:off x="1979038" y="272534"/>
            <a:ext cx="8233924" cy="307777"/>
          </a:xfrm>
          <a:noFill/>
        </p:spPr>
        <p:txBody>
          <a:bodyPr wrap="square">
            <a:spAutoFit/>
          </a:bodyPr>
          <a:lstStyle>
            <a:lvl1pPr marL="0" indent="0" algn="ctr">
              <a:buFont typeface="Arial" panose="020B0604020202020204" pitchFamily="34" charset="0"/>
              <a:buNone/>
              <a:defRPr lang="en-US" sz="2000" dirty="0" smtClean="0">
                <a:solidFill>
                  <a:schemeClr val="bg1"/>
                </a:solidFill>
                <a:latin typeface="+mj-lt"/>
                <a:cs typeface="+mn-cs"/>
              </a:defRPr>
            </a:lvl1pPr>
          </a:lstStyle>
          <a:p>
            <a:pPr marL="0" lvl="0" algn="ctr" defTabSz="914400"/>
            <a:r>
              <a:rPr lang="en-US"/>
              <a:t>Trend Slide 1</a:t>
            </a:r>
          </a:p>
        </p:txBody>
      </p:sp>
      <p:sp>
        <p:nvSpPr>
          <p:cNvPr id="47" name="Text Placeholder 35">
            <a:extLst>
              <a:ext uri="{FF2B5EF4-FFF2-40B4-BE49-F238E27FC236}">
                <a16:creationId xmlns:a16="http://schemas.microsoft.com/office/drawing/2014/main" id="{E81F63D5-E1F2-C2B7-EFD0-97ED19DE6872}"/>
              </a:ext>
            </a:extLst>
          </p:cNvPr>
          <p:cNvSpPr>
            <a:spLocks noGrp="1"/>
          </p:cNvSpPr>
          <p:nvPr>
            <p:ph type="body" sz="quarter" idx="21" hasCustomPrompt="1"/>
          </p:nvPr>
        </p:nvSpPr>
        <p:spPr>
          <a:xfrm>
            <a:off x="585217" y="1383945"/>
            <a:ext cx="11021566" cy="369332"/>
          </a:xfrm>
          <a:noFill/>
        </p:spPr>
        <p:txBody>
          <a:bodyPr wrap="square" lIns="0" tIns="0" rIns="0" bIns="0" anchor="ctr">
            <a:spAutoFit/>
          </a:bodyPr>
          <a:lstStyle>
            <a:lvl1pPr marL="0" indent="0" algn="ctr">
              <a:buFont typeface="Arial" panose="020B0604020202020204" pitchFamily="34" charset="0"/>
              <a:buNone/>
              <a:defRPr lang="en-US" sz="2400" spc="-50" dirty="0" smtClean="0">
                <a:ln w="3175">
                  <a:noFill/>
                </a:ln>
                <a:solidFill>
                  <a:schemeClr val="accent1">
                    <a:lumMod val="60000"/>
                    <a:lumOff val="40000"/>
                  </a:schemeClr>
                </a:solidFill>
                <a:latin typeface="+mj-lt"/>
              </a:defRPr>
            </a:lvl1pPr>
          </a:lstStyle>
          <a:p>
            <a:pPr marL="0" lvl="0" algn="ctr">
              <a:spcBef>
                <a:spcPct val="0"/>
              </a:spcBef>
            </a:pPr>
            <a:r>
              <a:rPr lang="en-US"/>
              <a:t>Click to add Sub-Title</a:t>
            </a:r>
          </a:p>
        </p:txBody>
      </p:sp>
      <p:sp>
        <p:nvSpPr>
          <p:cNvPr id="48" name="Picture Placeholder 58">
            <a:extLst>
              <a:ext uri="{FF2B5EF4-FFF2-40B4-BE49-F238E27FC236}">
                <a16:creationId xmlns:a16="http://schemas.microsoft.com/office/drawing/2014/main" id="{D64E7B78-B3CC-E403-6412-D842CAE98E11}"/>
              </a:ext>
            </a:extLst>
          </p:cNvPr>
          <p:cNvSpPr>
            <a:spLocks noGrp="1"/>
          </p:cNvSpPr>
          <p:nvPr>
            <p:ph type="pic" sz="quarter" idx="22"/>
          </p:nvPr>
        </p:nvSpPr>
        <p:spPr>
          <a:xfrm>
            <a:off x="584882" y="2021617"/>
            <a:ext cx="2664731" cy="1650080"/>
          </a:xfrm>
          <a:prstGeom prst="roundRect">
            <a:avLst>
              <a:gd name="adj" fmla="val 5988"/>
            </a:avLst>
          </a:prstGeom>
          <a:solidFill>
            <a:schemeClr val="bg1">
              <a:alpha val="40000"/>
            </a:schemeClr>
          </a:solidFill>
          <a:ln>
            <a:solidFill>
              <a:schemeClr val="bg1"/>
            </a:solidFill>
          </a:ln>
        </p:spPr>
        <p:txBody>
          <a:bodyPr bIns="640080" anchor="ctr">
            <a:noAutofit/>
          </a:bodyPr>
          <a:lstStyle>
            <a:lvl1pPr marL="0" indent="0" algn="ctr">
              <a:buFont typeface="Arial" panose="020B0604020202020204" pitchFamily="34" charset="0"/>
              <a:buNone/>
              <a:defRPr sz="2000"/>
            </a:lvl1pPr>
          </a:lstStyle>
          <a:p>
            <a:endParaRPr lang="en-IN"/>
          </a:p>
        </p:txBody>
      </p:sp>
      <p:sp>
        <p:nvSpPr>
          <p:cNvPr id="49" name="Picture Placeholder 58">
            <a:extLst>
              <a:ext uri="{FF2B5EF4-FFF2-40B4-BE49-F238E27FC236}">
                <a16:creationId xmlns:a16="http://schemas.microsoft.com/office/drawing/2014/main" id="{CBC51414-C0E7-F0EC-58D1-4162E4999469}"/>
              </a:ext>
            </a:extLst>
          </p:cNvPr>
          <p:cNvSpPr>
            <a:spLocks noGrp="1"/>
          </p:cNvSpPr>
          <p:nvPr>
            <p:ph type="pic" sz="quarter" idx="23"/>
          </p:nvPr>
        </p:nvSpPr>
        <p:spPr>
          <a:xfrm>
            <a:off x="3372860" y="2021617"/>
            <a:ext cx="2664731" cy="1650080"/>
          </a:xfrm>
          <a:prstGeom prst="roundRect">
            <a:avLst>
              <a:gd name="adj" fmla="val 5988"/>
            </a:avLst>
          </a:prstGeom>
          <a:solidFill>
            <a:schemeClr val="bg1">
              <a:alpha val="40000"/>
            </a:schemeClr>
          </a:solidFill>
          <a:ln>
            <a:solidFill>
              <a:schemeClr val="bg1"/>
            </a:solidFill>
          </a:ln>
        </p:spPr>
        <p:txBody>
          <a:bodyPr bIns="640080" anchor="ctr">
            <a:noAutofit/>
          </a:bodyPr>
          <a:lstStyle>
            <a:lvl1pPr marL="0" indent="0" algn="ctr">
              <a:buFont typeface="Arial" panose="020B0604020202020204" pitchFamily="34" charset="0"/>
              <a:buNone/>
              <a:defRPr sz="2000"/>
            </a:lvl1pPr>
          </a:lstStyle>
          <a:p>
            <a:endParaRPr lang="en-IN"/>
          </a:p>
        </p:txBody>
      </p:sp>
      <p:sp>
        <p:nvSpPr>
          <p:cNvPr id="50" name="Picture Placeholder 58">
            <a:extLst>
              <a:ext uri="{FF2B5EF4-FFF2-40B4-BE49-F238E27FC236}">
                <a16:creationId xmlns:a16="http://schemas.microsoft.com/office/drawing/2014/main" id="{8DF92374-5BD4-3F76-B7F0-F2E8936D4C27}"/>
              </a:ext>
            </a:extLst>
          </p:cNvPr>
          <p:cNvSpPr>
            <a:spLocks noGrp="1"/>
          </p:cNvSpPr>
          <p:nvPr>
            <p:ph type="pic" sz="quarter" idx="24"/>
          </p:nvPr>
        </p:nvSpPr>
        <p:spPr>
          <a:xfrm>
            <a:off x="6157456" y="2021617"/>
            <a:ext cx="2664731" cy="1650080"/>
          </a:xfrm>
          <a:prstGeom prst="roundRect">
            <a:avLst>
              <a:gd name="adj" fmla="val 5988"/>
            </a:avLst>
          </a:prstGeom>
          <a:solidFill>
            <a:schemeClr val="bg1">
              <a:alpha val="40000"/>
            </a:schemeClr>
          </a:solidFill>
          <a:ln>
            <a:solidFill>
              <a:schemeClr val="bg1"/>
            </a:solidFill>
          </a:ln>
        </p:spPr>
        <p:txBody>
          <a:bodyPr bIns="640080" anchor="ctr">
            <a:noAutofit/>
          </a:bodyPr>
          <a:lstStyle>
            <a:lvl1pPr marL="0" indent="0" algn="ctr">
              <a:buFont typeface="Arial" panose="020B0604020202020204" pitchFamily="34" charset="0"/>
              <a:buNone/>
              <a:defRPr sz="2000"/>
            </a:lvl1pPr>
          </a:lstStyle>
          <a:p>
            <a:endParaRPr lang="en-IN"/>
          </a:p>
        </p:txBody>
      </p:sp>
      <p:sp>
        <p:nvSpPr>
          <p:cNvPr id="51" name="Picture Placeholder 58">
            <a:extLst>
              <a:ext uri="{FF2B5EF4-FFF2-40B4-BE49-F238E27FC236}">
                <a16:creationId xmlns:a16="http://schemas.microsoft.com/office/drawing/2014/main" id="{3710FC84-64E2-2472-B19C-432550BBF82E}"/>
              </a:ext>
            </a:extLst>
          </p:cNvPr>
          <p:cNvSpPr>
            <a:spLocks noGrp="1"/>
          </p:cNvSpPr>
          <p:nvPr>
            <p:ph type="pic" sz="quarter" idx="25"/>
          </p:nvPr>
        </p:nvSpPr>
        <p:spPr>
          <a:xfrm>
            <a:off x="8942052" y="2021617"/>
            <a:ext cx="2664731" cy="1650080"/>
          </a:xfrm>
          <a:prstGeom prst="roundRect">
            <a:avLst>
              <a:gd name="adj" fmla="val 5988"/>
            </a:avLst>
          </a:prstGeom>
          <a:solidFill>
            <a:schemeClr val="bg1">
              <a:alpha val="40000"/>
            </a:schemeClr>
          </a:solidFill>
          <a:ln>
            <a:solidFill>
              <a:schemeClr val="bg1"/>
            </a:solidFill>
          </a:ln>
        </p:spPr>
        <p:txBody>
          <a:bodyPr bIns="640080" anchor="ctr">
            <a:noAutofit/>
          </a:bodyPr>
          <a:lstStyle>
            <a:lvl1pPr marL="0" indent="0" algn="ctr">
              <a:buFont typeface="Arial" panose="020B0604020202020204" pitchFamily="34" charset="0"/>
              <a:buNone/>
              <a:defRPr sz="2000"/>
            </a:lvl1pPr>
          </a:lstStyle>
          <a:p>
            <a:endParaRPr lang="en-IN"/>
          </a:p>
        </p:txBody>
      </p:sp>
      <p:sp>
        <p:nvSpPr>
          <p:cNvPr id="52" name="Rectangle: Top Corners Rounded 51">
            <a:extLst>
              <a:ext uri="{FF2B5EF4-FFF2-40B4-BE49-F238E27FC236}">
                <a16:creationId xmlns:a16="http://schemas.microsoft.com/office/drawing/2014/main" id="{015E33D0-9CB3-71E7-07EF-35399DDE2664}"/>
              </a:ext>
            </a:extLst>
          </p:cNvPr>
          <p:cNvSpPr/>
          <p:nvPr userDrawn="1"/>
        </p:nvSpPr>
        <p:spPr bwMode="auto">
          <a:xfrm>
            <a:off x="588263" y="3548392"/>
            <a:ext cx="2664732" cy="917686"/>
          </a:xfrm>
          <a:prstGeom prst="round2SameRect">
            <a:avLst>
              <a:gd name="adj1" fmla="val 0"/>
              <a:gd name="adj2" fmla="val 13000"/>
            </a:avLst>
          </a:prstGeom>
          <a:solidFill>
            <a:schemeClr val="bg1"/>
          </a:solidFill>
          <a:ln>
            <a:noFill/>
          </a:ln>
          <a:effectLst>
            <a:outerShdw blurRad="4445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tIns="365760" rtlCol="0" anchor="ctr">
            <a:noAutofit/>
          </a:bodyPr>
          <a:lstStyle/>
          <a:p>
            <a:pPr marL="0" indent="0" defTabSz="932472" fontAlgn="base">
              <a:spcBef>
                <a:spcPct val="0"/>
              </a:spcBef>
              <a:spcAft>
                <a:spcPct val="0"/>
              </a:spcAft>
              <a:buFont typeface="Arial" panose="020B0604020202020204" pitchFamily="34" charset="0"/>
              <a:buNone/>
            </a:pPr>
            <a:endParaRPr lang="en-US" sz="1400">
              <a:gradFill>
                <a:gsLst>
                  <a:gs pos="24000">
                    <a:srgbClr val="30436E"/>
                  </a:gs>
                  <a:gs pos="100000">
                    <a:schemeClr val="tx2">
                      <a:lumMod val="60000"/>
                      <a:lumOff val="40000"/>
                    </a:schemeClr>
                  </a:gs>
                </a:gsLst>
                <a:path path="circle">
                  <a:fillToRect t="100000" r="100000"/>
                </a:path>
              </a:gradFill>
              <a:latin typeface="+mj-lt"/>
              <a:cs typeface="Segoe UI" pitchFamily="34" charset="0"/>
            </a:endParaRPr>
          </a:p>
        </p:txBody>
      </p:sp>
      <p:sp>
        <p:nvSpPr>
          <p:cNvPr id="62" name="Rectangle: Top Corners Rounded 61">
            <a:extLst>
              <a:ext uri="{FF2B5EF4-FFF2-40B4-BE49-F238E27FC236}">
                <a16:creationId xmlns:a16="http://schemas.microsoft.com/office/drawing/2014/main" id="{F516416A-46E9-6D18-2A99-BE4C32522C7D}"/>
              </a:ext>
            </a:extLst>
          </p:cNvPr>
          <p:cNvSpPr/>
          <p:nvPr userDrawn="1"/>
        </p:nvSpPr>
        <p:spPr bwMode="auto">
          <a:xfrm>
            <a:off x="3372859" y="3548392"/>
            <a:ext cx="2664732" cy="917686"/>
          </a:xfrm>
          <a:prstGeom prst="round2SameRect">
            <a:avLst>
              <a:gd name="adj1" fmla="val 0"/>
              <a:gd name="adj2" fmla="val 13000"/>
            </a:avLst>
          </a:prstGeom>
          <a:solidFill>
            <a:schemeClr val="bg1"/>
          </a:solidFill>
          <a:ln>
            <a:noFill/>
          </a:ln>
          <a:effectLst>
            <a:outerShdw blurRad="4445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tIns="365760" rtlCol="0" anchor="ctr">
            <a:noAutofit/>
          </a:bodyPr>
          <a:lstStyle/>
          <a:p>
            <a:pPr marL="0" indent="0" defTabSz="932472" fontAlgn="base">
              <a:spcBef>
                <a:spcPct val="0"/>
              </a:spcBef>
              <a:spcAft>
                <a:spcPct val="0"/>
              </a:spcAft>
              <a:buFont typeface="Arial" panose="020B0604020202020204" pitchFamily="34" charset="0"/>
              <a:buNone/>
            </a:pPr>
            <a:endParaRPr lang="en-US" sz="1400">
              <a:gradFill>
                <a:gsLst>
                  <a:gs pos="24000">
                    <a:srgbClr val="30436E"/>
                  </a:gs>
                  <a:gs pos="100000">
                    <a:schemeClr val="tx2">
                      <a:lumMod val="60000"/>
                      <a:lumOff val="40000"/>
                    </a:schemeClr>
                  </a:gs>
                </a:gsLst>
                <a:path path="circle">
                  <a:fillToRect t="100000" r="100000"/>
                </a:path>
              </a:gradFill>
              <a:latin typeface="+mj-lt"/>
              <a:cs typeface="Segoe UI" pitchFamily="34" charset="0"/>
            </a:endParaRPr>
          </a:p>
        </p:txBody>
      </p:sp>
      <p:sp>
        <p:nvSpPr>
          <p:cNvPr id="53" name="Rectangle: Top Corners Rounded 52">
            <a:extLst>
              <a:ext uri="{FF2B5EF4-FFF2-40B4-BE49-F238E27FC236}">
                <a16:creationId xmlns:a16="http://schemas.microsoft.com/office/drawing/2014/main" id="{A525E633-6C6B-F685-6744-2288E29E8511}"/>
              </a:ext>
            </a:extLst>
          </p:cNvPr>
          <p:cNvSpPr/>
          <p:nvPr userDrawn="1"/>
        </p:nvSpPr>
        <p:spPr bwMode="auto">
          <a:xfrm>
            <a:off x="6157455" y="3548392"/>
            <a:ext cx="2664732" cy="917686"/>
          </a:xfrm>
          <a:prstGeom prst="round2SameRect">
            <a:avLst>
              <a:gd name="adj1" fmla="val 0"/>
              <a:gd name="adj2" fmla="val 13000"/>
            </a:avLst>
          </a:prstGeom>
          <a:solidFill>
            <a:schemeClr val="bg1"/>
          </a:solidFill>
          <a:ln>
            <a:noFill/>
          </a:ln>
          <a:effectLst>
            <a:outerShdw blurRad="4445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tIns="365760" rtlCol="0" anchor="ctr">
            <a:noAutofit/>
          </a:bodyPr>
          <a:lstStyle/>
          <a:p>
            <a:pPr marL="0" indent="0" defTabSz="932472" fontAlgn="base">
              <a:spcBef>
                <a:spcPct val="0"/>
              </a:spcBef>
              <a:spcAft>
                <a:spcPct val="0"/>
              </a:spcAft>
              <a:buFont typeface="Arial" panose="020B0604020202020204" pitchFamily="34" charset="0"/>
              <a:buNone/>
            </a:pPr>
            <a:endParaRPr lang="en-US" sz="1400">
              <a:gradFill>
                <a:gsLst>
                  <a:gs pos="24000">
                    <a:srgbClr val="30436E"/>
                  </a:gs>
                  <a:gs pos="100000">
                    <a:schemeClr val="tx2">
                      <a:lumMod val="60000"/>
                      <a:lumOff val="40000"/>
                    </a:schemeClr>
                  </a:gs>
                </a:gsLst>
                <a:path path="circle">
                  <a:fillToRect t="100000" r="100000"/>
                </a:path>
              </a:gradFill>
              <a:latin typeface="+mj-lt"/>
              <a:cs typeface="Segoe UI" pitchFamily="34" charset="0"/>
            </a:endParaRPr>
          </a:p>
        </p:txBody>
      </p:sp>
      <p:sp>
        <p:nvSpPr>
          <p:cNvPr id="67" name="Rectangle: Top Corners Rounded 66">
            <a:extLst>
              <a:ext uri="{FF2B5EF4-FFF2-40B4-BE49-F238E27FC236}">
                <a16:creationId xmlns:a16="http://schemas.microsoft.com/office/drawing/2014/main" id="{DD822E76-C484-70A5-0933-BA8E570BDBB6}"/>
              </a:ext>
            </a:extLst>
          </p:cNvPr>
          <p:cNvSpPr/>
          <p:nvPr userDrawn="1"/>
        </p:nvSpPr>
        <p:spPr bwMode="auto">
          <a:xfrm>
            <a:off x="8942051" y="3548392"/>
            <a:ext cx="2664732" cy="917686"/>
          </a:xfrm>
          <a:prstGeom prst="round2SameRect">
            <a:avLst>
              <a:gd name="adj1" fmla="val 0"/>
              <a:gd name="adj2" fmla="val 13000"/>
            </a:avLst>
          </a:prstGeom>
          <a:solidFill>
            <a:schemeClr val="bg1"/>
          </a:solidFill>
          <a:ln>
            <a:noFill/>
          </a:ln>
          <a:effectLst>
            <a:outerShdw blurRad="4445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tIns="365760" rtlCol="0" anchor="ctr">
            <a:noAutofit/>
          </a:bodyPr>
          <a:lstStyle/>
          <a:p>
            <a:pPr marL="0" indent="0" defTabSz="932472" fontAlgn="base">
              <a:spcBef>
                <a:spcPct val="0"/>
              </a:spcBef>
              <a:spcAft>
                <a:spcPct val="0"/>
              </a:spcAft>
              <a:buFont typeface="Arial" panose="020B0604020202020204" pitchFamily="34" charset="0"/>
              <a:buNone/>
            </a:pPr>
            <a:endParaRPr lang="en-US" sz="1400">
              <a:gradFill>
                <a:gsLst>
                  <a:gs pos="24000">
                    <a:srgbClr val="30436E"/>
                  </a:gs>
                  <a:gs pos="100000">
                    <a:schemeClr val="tx2">
                      <a:lumMod val="60000"/>
                      <a:lumOff val="40000"/>
                    </a:schemeClr>
                  </a:gs>
                </a:gsLst>
                <a:path path="circle">
                  <a:fillToRect t="100000" r="100000"/>
                </a:path>
              </a:gradFill>
              <a:latin typeface="+mj-lt"/>
              <a:cs typeface="Segoe UI" pitchFamily="34" charset="0"/>
            </a:endParaRPr>
          </a:p>
        </p:txBody>
      </p:sp>
      <p:sp>
        <p:nvSpPr>
          <p:cNvPr id="10" name="Text Placeholder 35">
            <a:extLst>
              <a:ext uri="{FF2B5EF4-FFF2-40B4-BE49-F238E27FC236}">
                <a16:creationId xmlns:a16="http://schemas.microsoft.com/office/drawing/2014/main" id="{C3A0A114-2D28-96E7-B5D9-8616F6A84B01}"/>
              </a:ext>
            </a:extLst>
          </p:cNvPr>
          <p:cNvSpPr>
            <a:spLocks noGrp="1"/>
          </p:cNvSpPr>
          <p:nvPr>
            <p:ph type="body" sz="quarter" idx="13" hasCustomPrompt="1"/>
          </p:nvPr>
        </p:nvSpPr>
        <p:spPr>
          <a:xfrm>
            <a:off x="736600" y="4045409"/>
            <a:ext cx="2368060" cy="297991"/>
          </a:xfrm>
          <a:noFill/>
        </p:spPr>
        <p:txBody>
          <a:bodyPr vert="horz" wrap="square" lIns="0" tIns="0" rIns="0" bIns="0" rtlCol="0" anchor="t">
            <a:noAutofit/>
          </a:bodyPr>
          <a:lstStyle>
            <a:lvl1pPr marL="0" indent="0">
              <a:buNone/>
              <a:defRPr kumimoji="0" lang="en-US" sz="1400" b="0" i="0" u="none" strike="noStrike" cap="none" normalizeH="0" dirty="0" smtClean="0">
                <a:ln>
                  <a:noFill/>
                </a:ln>
                <a:solidFill>
                  <a:schemeClr val="tx1"/>
                </a:solidFill>
                <a:effectLst/>
                <a:uLnTx/>
                <a:uFillTx/>
                <a:latin typeface="+mj-lt"/>
                <a:ea typeface="Segoe UI" pitchFamily="34" charset="0"/>
              </a:defRPr>
            </a:lvl1pPr>
          </a:lstStyle>
          <a:p>
            <a:pPr marL="228600" lvl="0" indent="-228600" defTabSz="932472" fontAlgn="base">
              <a:spcBef>
                <a:spcPct val="0"/>
              </a:spcBef>
              <a:spcAft>
                <a:spcPct val="0"/>
              </a:spcAft>
              <a:buSzTx/>
            </a:pPr>
            <a:r>
              <a:rPr lang="en-US"/>
              <a:t>Click to add text</a:t>
            </a:r>
          </a:p>
        </p:txBody>
      </p:sp>
      <p:sp>
        <p:nvSpPr>
          <p:cNvPr id="20" name="Text Placeholder 35">
            <a:extLst>
              <a:ext uri="{FF2B5EF4-FFF2-40B4-BE49-F238E27FC236}">
                <a16:creationId xmlns:a16="http://schemas.microsoft.com/office/drawing/2014/main" id="{5A6A92F1-597A-C3B8-BEDB-4F9BE3267DC1}"/>
              </a:ext>
            </a:extLst>
          </p:cNvPr>
          <p:cNvSpPr>
            <a:spLocks noGrp="1"/>
          </p:cNvSpPr>
          <p:nvPr>
            <p:ph type="body" sz="quarter" idx="12" hasCustomPrompt="1"/>
          </p:nvPr>
        </p:nvSpPr>
        <p:spPr>
          <a:xfrm>
            <a:off x="736600" y="4556456"/>
            <a:ext cx="2368060" cy="1723549"/>
          </a:xfrm>
          <a:noFill/>
        </p:spPr>
        <p:txBody>
          <a:bodyPr wrap="square" lIns="0" tIns="0" rIns="0" bIns="0" anchor="t">
            <a:noAutofit/>
          </a:bodyPr>
          <a:lstStyle>
            <a:lvl1pPr marL="0" indent="0">
              <a:buNone/>
              <a:defRPr kumimoji="0" lang="en-US" sz="1200" b="0" i="0" u="none" strike="noStrike" cap="none" normalizeH="0" dirty="0" smtClean="0">
                <a:ln>
                  <a:noFill/>
                </a:ln>
                <a:solidFill>
                  <a:schemeClr val="bg1"/>
                </a:solidFill>
                <a:effectLst/>
                <a:uLnTx/>
                <a:uFillTx/>
                <a:ea typeface="Segoe UI" pitchFamily="34" charset="0"/>
              </a:defRPr>
            </a:lvl1pPr>
          </a:lstStyle>
          <a:p>
            <a:pPr marL="228600" lvl="0" indent="-228600" defTabSz="932472" fontAlgn="base">
              <a:spcBef>
                <a:spcPct val="0"/>
              </a:spcBef>
              <a:spcAft>
                <a:spcPct val="0"/>
              </a:spcAft>
              <a:buSzTx/>
            </a:pPr>
            <a:r>
              <a:rPr lang="en-US"/>
              <a:t>Click to add text</a:t>
            </a:r>
          </a:p>
        </p:txBody>
      </p:sp>
      <p:cxnSp>
        <p:nvCxnSpPr>
          <p:cNvPr id="27" name="Straight Connector 26">
            <a:extLst>
              <a:ext uri="{FF2B5EF4-FFF2-40B4-BE49-F238E27FC236}">
                <a16:creationId xmlns:a16="http://schemas.microsoft.com/office/drawing/2014/main" id="{C70B1A86-E066-D2E5-1484-3B8BFC53338B}"/>
              </a:ext>
            </a:extLst>
          </p:cNvPr>
          <p:cNvCxnSpPr>
            <a:cxnSpLocks/>
          </p:cNvCxnSpPr>
          <p:nvPr userDrawn="1"/>
        </p:nvCxnSpPr>
        <p:spPr>
          <a:xfrm rot="5400000">
            <a:off x="2461412" y="5407971"/>
            <a:ext cx="170303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9" name="Text Placeholder 35">
            <a:extLst>
              <a:ext uri="{FF2B5EF4-FFF2-40B4-BE49-F238E27FC236}">
                <a16:creationId xmlns:a16="http://schemas.microsoft.com/office/drawing/2014/main" id="{E320E03D-6EA3-69BC-1093-C06CF5328A2E}"/>
              </a:ext>
            </a:extLst>
          </p:cNvPr>
          <p:cNvSpPr>
            <a:spLocks noGrp="1"/>
          </p:cNvSpPr>
          <p:nvPr>
            <p:ph type="body" sz="quarter" idx="15" hasCustomPrompt="1"/>
          </p:nvPr>
        </p:nvSpPr>
        <p:spPr>
          <a:xfrm>
            <a:off x="3521195" y="4045409"/>
            <a:ext cx="2368060" cy="297991"/>
          </a:xfrm>
          <a:noFill/>
        </p:spPr>
        <p:txBody>
          <a:bodyPr vert="horz" wrap="square" lIns="0" tIns="0" rIns="0" bIns="0" rtlCol="0" anchor="t">
            <a:noAutofit/>
          </a:bodyPr>
          <a:lstStyle>
            <a:lvl1pPr marL="0" indent="0">
              <a:buNone/>
              <a:defRPr kumimoji="0" lang="en-US" sz="1400" b="0" i="0" u="none" strike="noStrike" cap="none" normalizeH="0" dirty="0" smtClean="0">
                <a:ln>
                  <a:noFill/>
                </a:ln>
                <a:solidFill>
                  <a:schemeClr val="tx1"/>
                </a:solidFill>
                <a:effectLst/>
                <a:uLnTx/>
                <a:uFillTx/>
                <a:latin typeface="+mj-lt"/>
                <a:ea typeface="Segoe UI" pitchFamily="34" charset="0"/>
              </a:defRPr>
            </a:lvl1pPr>
          </a:lstStyle>
          <a:p>
            <a:pPr marL="228600" lvl="0" indent="-228600" defTabSz="932472" fontAlgn="base">
              <a:spcBef>
                <a:spcPct val="0"/>
              </a:spcBef>
              <a:spcAft>
                <a:spcPct val="0"/>
              </a:spcAft>
              <a:buSzTx/>
            </a:pPr>
            <a:r>
              <a:rPr lang="en-US"/>
              <a:t>Click to add text</a:t>
            </a:r>
          </a:p>
        </p:txBody>
      </p:sp>
      <p:sp>
        <p:nvSpPr>
          <p:cNvPr id="55" name="Text Placeholder 35">
            <a:extLst>
              <a:ext uri="{FF2B5EF4-FFF2-40B4-BE49-F238E27FC236}">
                <a16:creationId xmlns:a16="http://schemas.microsoft.com/office/drawing/2014/main" id="{869D9A75-5C50-59D7-AD16-91379D6E8321}"/>
              </a:ext>
            </a:extLst>
          </p:cNvPr>
          <p:cNvSpPr>
            <a:spLocks noGrp="1"/>
          </p:cNvSpPr>
          <p:nvPr>
            <p:ph type="body" sz="quarter" idx="14" hasCustomPrompt="1"/>
          </p:nvPr>
        </p:nvSpPr>
        <p:spPr>
          <a:xfrm>
            <a:off x="3521195" y="4556456"/>
            <a:ext cx="2368060" cy="1723549"/>
          </a:xfrm>
          <a:noFill/>
        </p:spPr>
        <p:txBody>
          <a:bodyPr wrap="square" lIns="0" tIns="0" rIns="0" bIns="0" anchor="t">
            <a:noAutofit/>
          </a:bodyPr>
          <a:lstStyle>
            <a:lvl1pPr marL="0" indent="0">
              <a:buNone/>
              <a:defRPr kumimoji="0" lang="en-US" sz="1200" b="0" i="0" u="none" strike="noStrike" cap="none" normalizeH="0" dirty="0" smtClean="0">
                <a:ln>
                  <a:noFill/>
                </a:ln>
                <a:solidFill>
                  <a:schemeClr val="bg1"/>
                </a:solidFill>
                <a:effectLst/>
                <a:uLnTx/>
                <a:uFillTx/>
                <a:ea typeface="Segoe UI" pitchFamily="34" charset="0"/>
              </a:defRPr>
            </a:lvl1pPr>
          </a:lstStyle>
          <a:p>
            <a:pPr marL="228600" lvl="0" indent="-228600" defTabSz="932472" fontAlgn="base">
              <a:spcBef>
                <a:spcPct val="0"/>
              </a:spcBef>
              <a:spcAft>
                <a:spcPct val="0"/>
              </a:spcAft>
              <a:buSzTx/>
            </a:pPr>
            <a:r>
              <a:rPr lang="en-US"/>
              <a:t>Click to add text</a:t>
            </a:r>
          </a:p>
        </p:txBody>
      </p:sp>
      <p:cxnSp>
        <p:nvCxnSpPr>
          <p:cNvPr id="63" name="Straight Connector 62">
            <a:extLst>
              <a:ext uri="{FF2B5EF4-FFF2-40B4-BE49-F238E27FC236}">
                <a16:creationId xmlns:a16="http://schemas.microsoft.com/office/drawing/2014/main" id="{2E96A8E6-B398-63FC-4E54-256E905746DE}"/>
              </a:ext>
            </a:extLst>
          </p:cNvPr>
          <p:cNvCxnSpPr>
            <a:cxnSpLocks/>
          </p:cNvCxnSpPr>
          <p:nvPr userDrawn="1"/>
        </p:nvCxnSpPr>
        <p:spPr>
          <a:xfrm rot="5400000">
            <a:off x="5246008" y="5407971"/>
            <a:ext cx="170303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81" name="Text Placeholder 35">
            <a:extLst>
              <a:ext uri="{FF2B5EF4-FFF2-40B4-BE49-F238E27FC236}">
                <a16:creationId xmlns:a16="http://schemas.microsoft.com/office/drawing/2014/main" id="{3FEF280E-2EA3-C2B2-3451-4F54C000567B}"/>
              </a:ext>
            </a:extLst>
          </p:cNvPr>
          <p:cNvSpPr>
            <a:spLocks noGrp="1"/>
          </p:cNvSpPr>
          <p:nvPr>
            <p:ph type="body" sz="quarter" idx="17" hasCustomPrompt="1"/>
          </p:nvPr>
        </p:nvSpPr>
        <p:spPr>
          <a:xfrm>
            <a:off x="6305790" y="4045409"/>
            <a:ext cx="2368060" cy="297991"/>
          </a:xfrm>
          <a:noFill/>
        </p:spPr>
        <p:txBody>
          <a:bodyPr vert="horz" wrap="square" lIns="0" tIns="0" rIns="0" bIns="0" rtlCol="0" anchor="t">
            <a:noAutofit/>
          </a:bodyPr>
          <a:lstStyle>
            <a:lvl1pPr marL="0" indent="0">
              <a:buNone/>
              <a:defRPr kumimoji="0" lang="en-US" sz="1400" b="0" i="0" u="none" strike="noStrike" cap="none" normalizeH="0" dirty="0" smtClean="0">
                <a:ln>
                  <a:noFill/>
                </a:ln>
                <a:solidFill>
                  <a:schemeClr val="tx1"/>
                </a:solidFill>
                <a:effectLst/>
                <a:uLnTx/>
                <a:uFillTx/>
                <a:latin typeface="+mj-lt"/>
                <a:ea typeface="Segoe UI" pitchFamily="34" charset="0"/>
              </a:defRPr>
            </a:lvl1pPr>
          </a:lstStyle>
          <a:p>
            <a:pPr marL="228600" lvl="0" indent="-228600" defTabSz="932472" fontAlgn="base">
              <a:spcBef>
                <a:spcPct val="0"/>
              </a:spcBef>
              <a:spcAft>
                <a:spcPct val="0"/>
              </a:spcAft>
              <a:buSzTx/>
            </a:pPr>
            <a:r>
              <a:rPr lang="en-US"/>
              <a:t>Click to add text</a:t>
            </a:r>
          </a:p>
        </p:txBody>
      </p:sp>
      <p:sp>
        <p:nvSpPr>
          <p:cNvPr id="85" name="Text Placeholder 35">
            <a:extLst>
              <a:ext uri="{FF2B5EF4-FFF2-40B4-BE49-F238E27FC236}">
                <a16:creationId xmlns:a16="http://schemas.microsoft.com/office/drawing/2014/main" id="{0DCBBEBE-FDFE-9251-43CA-DDFF404186BE}"/>
              </a:ext>
            </a:extLst>
          </p:cNvPr>
          <p:cNvSpPr>
            <a:spLocks noGrp="1"/>
          </p:cNvSpPr>
          <p:nvPr>
            <p:ph type="body" sz="quarter" idx="16" hasCustomPrompt="1"/>
          </p:nvPr>
        </p:nvSpPr>
        <p:spPr>
          <a:xfrm>
            <a:off x="6305790" y="4556456"/>
            <a:ext cx="2368060" cy="1723549"/>
          </a:xfrm>
          <a:noFill/>
        </p:spPr>
        <p:txBody>
          <a:bodyPr wrap="square" lIns="0" tIns="0" rIns="0" bIns="0" anchor="t">
            <a:noAutofit/>
          </a:bodyPr>
          <a:lstStyle>
            <a:lvl1pPr marL="0" indent="0">
              <a:buNone/>
              <a:defRPr kumimoji="0" lang="en-US" sz="1200" b="0" i="0" u="none" strike="noStrike" cap="none" normalizeH="0" dirty="0" smtClean="0">
                <a:ln>
                  <a:noFill/>
                </a:ln>
                <a:solidFill>
                  <a:schemeClr val="bg1"/>
                </a:solidFill>
                <a:effectLst/>
                <a:uLnTx/>
                <a:uFillTx/>
                <a:ea typeface="Segoe UI" pitchFamily="34" charset="0"/>
              </a:defRPr>
            </a:lvl1pPr>
          </a:lstStyle>
          <a:p>
            <a:pPr marL="228600" lvl="0" indent="-228600" defTabSz="932472" fontAlgn="base">
              <a:spcBef>
                <a:spcPct val="0"/>
              </a:spcBef>
              <a:spcAft>
                <a:spcPct val="0"/>
              </a:spcAft>
              <a:buSzTx/>
            </a:pPr>
            <a:r>
              <a:rPr lang="en-US"/>
              <a:t>Click to add text</a:t>
            </a:r>
          </a:p>
        </p:txBody>
      </p:sp>
      <p:cxnSp>
        <p:nvCxnSpPr>
          <p:cNvPr id="88" name="Straight Connector 87">
            <a:extLst>
              <a:ext uri="{FF2B5EF4-FFF2-40B4-BE49-F238E27FC236}">
                <a16:creationId xmlns:a16="http://schemas.microsoft.com/office/drawing/2014/main" id="{327571C2-8AD8-5B49-8187-ACDD79DE6F2C}"/>
              </a:ext>
            </a:extLst>
          </p:cNvPr>
          <p:cNvCxnSpPr>
            <a:cxnSpLocks/>
          </p:cNvCxnSpPr>
          <p:nvPr userDrawn="1"/>
        </p:nvCxnSpPr>
        <p:spPr>
          <a:xfrm rot="5400000">
            <a:off x="8030604" y="5407971"/>
            <a:ext cx="170303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2" name="Text Placeholder 35">
            <a:extLst>
              <a:ext uri="{FF2B5EF4-FFF2-40B4-BE49-F238E27FC236}">
                <a16:creationId xmlns:a16="http://schemas.microsoft.com/office/drawing/2014/main" id="{892EBCBB-B547-BE6C-98F0-452AB31DB7E9}"/>
              </a:ext>
            </a:extLst>
          </p:cNvPr>
          <p:cNvSpPr>
            <a:spLocks noGrp="1"/>
          </p:cNvSpPr>
          <p:nvPr>
            <p:ph type="body" sz="quarter" idx="19" hasCustomPrompt="1"/>
          </p:nvPr>
        </p:nvSpPr>
        <p:spPr>
          <a:xfrm>
            <a:off x="9090385" y="4045409"/>
            <a:ext cx="2368060" cy="297991"/>
          </a:xfrm>
          <a:noFill/>
        </p:spPr>
        <p:txBody>
          <a:bodyPr vert="horz" wrap="square" lIns="0" tIns="0" rIns="0" bIns="0" rtlCol="0" anchor="t">
            <a:noAutofit/>
          </a:bodyPr>
          <a:lstStyle>
            <a:lvl1pPr marL="0" indent="0">
              <a:buNone/>
              <a:defRPr kumimoji="0" lang="en-US" sz="1400" b="0" i="0" u="none" strike="noStrike" cap="none" normalizeH="0" dirty="0" smtClean="0">
                <a:ln>
                  <a:noFill/>
                </a:ln>
                <a:solidFill>
                  <a:schemeClr val="tx1"/>
                </a:solidFill>
                <a:effectLst/>
                <a:uLnTx/>
                <a:uFillTx/>
                <a:latin typeface="+mj-lt"/>
                <a:ea typeface="Segoe UI" pitchFamily="34" charset="0"/>
              </a:defRPr>
            </a:lvl1pPr>
          </a:lstStyle>
          <a:p>
            <a:pPr marL="228600" lvl="0" indent="-228600" defTabSz="932472" fontAlgn="base">
              <a:spcBef>
                <a:spcPct val="0"/>
              </a:spcBef>
              <a:spcAft>
                <a:spcPct val="0"/>
              </a:spcAft>
              <a:buSzTx/>
            </a:pPr>
            <a:r>
              <a:rPr lang="en-US"/>
              <a:t>Click to add text</a:t>
            </a:r>
          </a:p>
        </p:txBody>
      </p:sp>
      <p:sp>
        <p:nvSpPr>
          <p:cNvPr id="93" name="Text Placeholder 35">
            <a:extLst>
              <a:ext uri="{FF2B5EF4-FFF2-40B4-BE49-F238E27FC236}">
                <a16:creationId xmlns:a16="http://schemas.microsoft.com/office/drawing/2014/main" id="{21446E10-2A13-C2BF-12D0-F0DD73232ECA}"/>
              </a:ext>
            </a:extLst>
          </p:cNvPr>
          <p:cNvSpPr>
            <a:spLocks noGrp="1"/>
          </p:cNvSpPr>
          <p:nvPr>
            <p:ph type="body" sz="quarter" idx="18" hasCustomPrompt="1"/>
          </p:nvPr>
        </p:nvSpPr>
        <p:spPr>
          <a:xfrm>
            <a:off x="9090385" y="4556456"/>
            <a:ext cx="2368060" cy="1723549"/>
          </a:xfrm>
          <a:noFill/>
        </p:spPr>
        <p:txBody>
          <a:bodyPr wrap="square" lIns="0" tIns="0" rIns="0" bIns="0" anchor="t">
            <a:noAutofit/>
          </a:bodyPr>
          <a:lstStyle>
            <a:lvl1pPr marL="0" indent="0">
              <a:buNone/>
              <a:defRPr kumimoji="0" lang="en-US" sz="1200" b="0" i="0" u="none" strike="noStrike" cap="none" normalizeH="0" dirty="0" smtClean="0">
                <a:ln>
                  <a:noFill/>
                </a:ln>
                <a:solidFill>
                  <a:schemeClr val="bg1"/>
                </a:solidFill>
                <a:effectLst/>
                <a:uLnTx/>
                <a:uFillTx/>
                <a:ea typeface="Segoe UI" pitchFamily="34" charset="0"/>
              </a:defRPr>
            </a:lvl1pPr>
          </a:lstStyle>
          <a:p>
            <a:pPr marL="228600" lvl="0" indent="-228600" defTabSz="932472" fontAlgn="base">
              <a:spcBef>
                <a:spcPct val="0"/>
              </a:spcBef>
              <a:spcAft>
                <a:spcPct val="0"/>
              </a:spcAft>
              <a:buSzTx/>
            </a:pPr>
            <a:r>
              <a:rPr lang="en-US"/>
              <a:t>Click to add text</a:t>
            </a:r>
          </a:p>
        </p:txBody>
      </p:sp>
    </p:spTree>
    <p:extLst>
      <p:ext uri="{BB962C8B-B14F-4D97-AF65-F5344CB8AC3E}">
        <p14:creationId xmlns:p14="http://schemas.microsoft.com/office/powerpoint/2010/main" val="1234163503"/>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35_Custom Layou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6CB9202-F0B3-B910-BE65-EF290B4B3E0F}"/>
              </a:ext>
            </a:extLst>
          </p:cNvPr>
          <p:cNvPicPr>
            <a:picLocks noChangeAspect="1"/>
          </p:cNvPicPr>
          <p:nvPr userDrawn="1"/>
        </p:nvPicPr>
        <p:blipFill rotWithShape="1">
          <a:blip r:embed="rId2"/>
          <a:srcRect r="8" b="97"/>
          <a:stretch/>
        </p:blipFill>
        <p:spPr>
          <a:xfrm>
            <a:off x="1" y="0"/>
            <a:ext cx="12191999" cy="6857999"/>
          </a:xfrm>
          <a:custGeom>
            <a:avLst/>
            <a:gdLst>
              <a:gd name="connsiteX0" fmla="*/ 0 w 5776683"/>
              <a:gd name="connsiteY0" fmla="*/ 0 h 6857999"/>
              <a:gd name="connsiteX1" fmla="*/ 5776683 w 5776683"/>
              <a:gd name="connsiteY1" fmla="*/ 0 h 6857999"/>
              <a:gd name="connsiteX2" fmla="*/ 5776683 w 5776683"/>
              <a:gd name="connsiteY2" fmla="*/ 6857999 h 6857999"/>
              <a:gd name="connsiteX3" fmla="*/ 0 w 5776683"/>
              <a:gd name="connsiteY3" fmla="*/ 6857999 h 6857999"/>
            </a:gdLst>
            <a:ahLst/>
            <a:cxnLst>
              <a:cxn ang="0">
                <a:pos x="connsiteX0" y="connsiteY0"/>
              </a:cxn>
              <a:cxn ang="0">
                <a:pos x="connsiteX1" y="connsiteY1"/>
              </a:cxn>
              <a:cxn ang="0">
                <a:pos x="connsiteX2" y="connsiteY2"/>
              </a:cxn>
              <a:cxn ang="0">
                <a:pos x="connsiteX3" y="connsiteY3"/>
              </a:cxn>
            </a:cxnLst>
            <a:rect l="l" t="t" r="r" b="b"/>
            <a:pathLst>
              <a:path w="5776683" h="6857999">
                <a:moveTo>
                  <a:pt x="0" y="0"/>
                </a:moveTo>
                <a:lnTo>
                  <a:pt x="5776683" y="0"/>
                </a:lnTo>
                <a:lnTo>
                  <a:pt x="5776683" y="6857999"/>
                </a:lnTo>
                <a:lnTo>
                  <a:pt x="0" y="6857999"/>
                </a:lnTo>
                <a:close/>
              </a:path>
            </a:pathLst>
          </a:custGeom>
        </p:spPr>
      </p:pic>
      <p:pic>
        <p:nvPicPr>
          <p:cNvPr id="4" name="Picture 3">
            <a:extLst>
              <a:ext uri="{FF2B5EF4-FFF2-40B4-BE49-F238E27FC236}">
                <a16:creationId xmlns:a16="http://schemas.microsoft.com/office/drawing/2014/main" id="{216A86DE-F827-56A7-BFF5-4263CEF73A46}"/>
              </a:ext>
            </a:extLst>
          </p:cNvPr>
          <p:cNvPicPr>
            <a:picLocks noChangeAspect="1"/>
          </p:cNvPicPr>
          <p:nvPr userDrawn="1"/>
        </p:nvPicPr>
        <p:blipFill rotWithShape="1">
          <a:blip r:embed="rId2"/>
          <a:srcRect t="66895" b="174"/>
          <a:stretch/>
        </p:blipFill>
        <p:spPr>
          <a:xfrm>
            <a:off x="0" y="4597400"/>
            <a:ext cx="12193057" cy="2260599"/>
          </a:xfrm>
          <a:prstGeom prst="rect">
            <a:avLst/>
          </a:prstGeom>
        </p:spPr>
      </p:pic>
      <p:sp>
        <p:nvSpPr>
          <p:cNvPr id="68" name="Title 1">
            <a:extLst>
              <a:ext uri="{FF2B5EF4-FFF2-40B4-BE49-F238E27FC236}">
                <a16:creationId xmlns:a16="http://schemas.microsoft.com/office/drawing/2014/main" id="{9F0009AA-7F31-4ABA-D204-9F32713D7257}"/>
              </a:ext>
            </a:extLst>
          </p:cNvPr>
          <p:cNvSpPr>
            <a:spLocks noGrp="1"/>
          </p:cNvSpPr>
          <p:nvPr>
            <p:ph type="title"/>
          </p:nvPr>
        </p:nvSpPr>
        <p:spPr>
          <a:xfrm>
            <a:off x="588263" y="457200"/>
            <a:ext cx="11018520" cy="553998"/>
          </a:xfrm>
        </p:spPr>
        <p:txBody>
          <a:bodyPr vert="horz" wrap="square" lIns="0" tIns="0" rIns="0" bIns="0" rtlCol="0" anchor="t">
            <a:spAutoFit/>
          </a:bodyPr>
          <a:lstStyle>
            <a:lvl1pPr marL="0" indent="0">
              <a:buFont typeface="Arial" panose="020B0604020202020204" pitchFamily="34" charset="0"/>
              <a:buNone/>
              <a:defRPr lang="en-IN" sz="3600" dirty="0">
                <a:solidFill>
                  <a:schemeClr val="bg1"/>
                </a:solidFill>
              </a:defRPr>
            </a:lvl1pPr>
          </a:lstStyle>
          <a:p>
            <a:pPr marL="0" lvl="0"/>
            <a:r>
              <a:rPr lang="en-US" dirty="0"/>
              <a:t>Click to edit Master title style</a:t>
            </a:r>
            <a:endParaRPr lang="en-IN" dirty="0"/>
          </a:p>
        </p:txBody>
      </p:sp>
      <p:sp>
        <p:nvSpPr>
          <p:cNvPr id="14" name="Rectangle: Rounded Corners 13">
            <a:extLst>
              <a:ext uri="{FF2B5EF4-FFF2-40B4-BE49-F238E27FC236}">
                <a16:creationId xmlns:a16="http://schemas.microsoft.com/office/drawing/2014/main" id="{A2CF7B3C-1375-70E7-BF9C-325FE359C0AD}"/>
              </a:ext>
            </a:extLst>
          </p:cNvPr>
          <p:cNvSpPr/>
          <p:nvPr userDrawn="1"/>
        </p:nvSpPr>
        <p:spPr bwMode="auto">
          <a:xfrm>
            <a:off x="584709" y="1297805"/>
            <a:ext cx="3576968" cy="971550"/>
          </a:xfrm>
          <a:prstGeom prst="roundRect">
            <a:avLst/>
          </a:prstGeom>
          <a:solidFill>
            <a:schemeClr val="bg1"/>
          </a:solidFill>
          <a:ln>
            <a:noFill/>
          </a:ln>
          <a:effectLst>
            <a:outerShdw blurRad="342900" dist="38100" dir="5400000" algn="t"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1005840" rtlCol="0" anchor="ctr">
            <a:noAutofit/>
          </a:bodyPr>
          <a:lstStyle/>
          <a:p>
            <a:endParaRPr lang="en-US" sz="1400">
              <a:solidFill>
                <a:schemeClr val="tx1"/>
              </a:solidFill>
            </a:endParaRPr>
          </a:p>
        </p:txBody>
      </p:sp>
      <p:cxnSp>
        <p:nvCxnSpPr>
          <p:cNvPr id="46" name="Straight Connector 45">
            <a:extLst>
              <a:ext uri="{FF2B5EF4-FFF2-40B4-BE49-F238E27FC236}">
                <a16:creationId xmlns:a16="http://schemas.microsoft.com/office/drawing/2014/main" id="{66AFFF1C-9F30-7A3B-D119-CF1212976EAB}"/>
              </a:ext>
            </a:extLst>
          </p:cNvPr>
          <p:cNvCxnSpPr>
            <a:cxnSpLocks/>
          </p:cNvCxnSpPr>
          <p:nvPr userDrawn="1"/>
        </p:nvCxnSpPr>
        <p:spPr>
          <a:xfrm>
            <a:off x="1435609" y="1573998"/>
            <a:ext cx="0" cy="41916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85" name="Text Placeholder 35">
            <a:extLst>
              <a:ext uri="{FF2B5EF4-FFF2-40B4-BE49-F238E27FC236}">
                <a16:creationId xmlns:a16="http://schemas.microsoft.com/office/drawing/2014/main" id="{DF54318F-C42F-2F9F-A596-D9921476FFD1}"/>
              </a:ext>
            </a:extLst>
          </p:cNvPr>
          <p:cNvSpPr>
            <a:spLocks noGrp="1"/>
          </p:cNvSpPr>
          <p:nvPr>
            <p:ph type="body" sz="quarter" idx="12" hasCustomPrompt="1"/>
          </p:nvPr>
        </p:nvSpPr>
        <p:spPr>
          <a:xfrm>
            <a:off x="1641489" y="1484103"/>
            <a:ext cx="2368060" cy="598955"/>
          </a:xfrm>
          <a:noFill/>
        </p:spPr>
        <p:txBody>
          <a:bodyPr wrap="square" lIns="0" tIns="0" rIns="0" bIns="0" anchor="t">
            <a:noAutofit/>
          </a:bodyPr>
          <a:lstStyle>
            <a:lvl1pPr marL="0" indent="0">
              <a:buNone/>
              <a:defRPr kumimoji="0" lang="en-US" sz="1200" b="0" i="0" u="none" strike="noStrike" cap="none" normalizeH="0" dirty="0" smtClean="0">
                <a:ln>
                  <a:noFill/>
                </a:ln>
                <a:effectLst/>
                <a:uLnTx/>
                <a:uFillTx/>
                <a:ea typeface="Segoe UI" pitchFamily="34" charset="0"/>
              </a:defRPr>
            </a:lvl1pPr>
          </a:lstStyle>
          <a:p>
            <a:pPr marL="228600" lvl="0" indent="-228600" defTabSz="932472" fontAlgn="base">
              <a:spcBef>
                <a:spcPct val="0"/>
              </a:spcBef>
              <a:spcAft>
                <a:spcPct val="0"/>
              </a:spcAft>
              <a:buSzTx/>
            </a:pPr>
            <a:r>
              <a:rPr lang="en-US"/>
              <a:t>Click to add text</a:t>
            </a:r>
          </a:p>
        </p:txBody>
      </p:sp>
      <p:sp>
        <p:nvSpPr>
          <p:cNvPr id="103" name="Rectangle: Rounded Corners 102">
            <a:extLst>
              <a:ext uri="{FF2B5EF4-FFF2-40B4-BE49-F238E27FC236}">
                <a16:creationId xmlns:a16="http://schemas.microsoft.com/office/drawing/2014/main" id="{2E4F7FC6-5051-7F30-EF33-05737A0846D1}"/>
              </a:ext>
            </a:extLst>
          </p:cNvPr>
          <p:cNvSpPr/>
          <p:nvPr userDrawn="1"/>
        </p:nvSpPr>
        <p:spPr bwMode="auto">
          <a:xfrm>
            <a:off x="4307517" y="1297805"/>
            <a:ext cx="3576968" cy="971550"/>
          </a:xfrm>
          <a:prstGeom prst="roundRect">
            <a:avLst/>
          </a:prstGeom>
          <a:solidFill>
            <a:schemeClr val="bg1"/>
          </a:solidFill>
          <a:ln>
            <a:noFill/>
          </a:ln>
          <a:effectLst>
            <a:outerShdw blurRad="342900" dist="38100" dir="5400000" algn="t"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1005840" rtlCol="0" anchor="ctr">
            <a:noAutofit/>
          </a:bodyPr>
          <a:lstStyle/>
          <a:p>
            <a:endParaRPr lang="en-US" sz="1400">
              <a:solidFill>
                <a:schemeClr val="tx1"/>
              </a:solidFill>
            </a:endParaRPr>
          </a:p>
        </p:txBody>
      </p:sp>
      <p:cxnSp>
        <p:nvCxnSpPr>
          <p:cNvPr id="126" name="Straight Connector 125">
            <a:extLst>
              <a:ext uri="{FF2B5EF4-FFF2-40B4-BE49-F238E27FC236}">
                <a16:creationId xmlns:a16="http://schemas.microsoft.com/office/drawing/2014/main" id="{6219896E-5025-4584-DB70-0F4A799A689D}"/>
              </a:ext>
            </a:extLst>
          </p:cNvPr>
          <p:cNvCxnSpPr>
            <a:cxnSpLocks/>
          </p:cNvCxnSpPr>
          <p:nvPr userDrawn="1"/>
        </p:nvCxnSpPr>
        <p:spPr>
          <a:xfrm>
            <a:off x="5158417" y="1573998"/>
            <a:ext cx="0" cy="41916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46" name="Text Placeholder 35">
            <a:extLst>
              <a:ext uri="{FF2B5EF4-FFF2-40B4-BE49-F238E27FC236}">
                <a16:creationId xmlns:a16="http://schemas.microsoft.com/office/drawing/2014/main" id="{B0F68AA7-8719-1B00-8760-730F23D1DEF7}"/>
              </a:ext>
            </a:extLst>
          </p:cNvPr>
          <p:cNvSpPr>
            <a:spLocks noGrp="1"/>
          </p:cNvSpPr>
          <p:nvPr>
            <p:ph type="body" sz="quarter" idx="13" hasCustomPrompt="1"/>
          </p:nvPr>
        </p:nvSpPr>
        <p:spPr>
          <a:xfrm>
            <a:off x="5386719" y="1484103"/>
            <a:ext cx="2368060" cy="598955"/>
          </a:xfrm>
          <a:noFill/>
        </p:spPr>
        <p:txBody>
          <a:bodyPr wrap="square" lIns="0" tIns="0" rIns="0" bIns="0" anchor="t">
            <a:noAutofit/>
          </a:bodyPr>
          <a:lstStyle>
            <a:lvl1pPr marL="0" indent="0">
              <a:buNone/>
              <a:defRPr kumimoji="0" lang="en-US" sz="1200" b="0" i="0" u="none" strike="noStrike" cap="none" normalizeH="0" dirty="0" smtClean="0">
                <a:ln>
                  <a:noFill/>
                </a:ln>
                <a:effectLst/>
                <a:uLnTx/>
                <a:uFillTx/>
                <a:ea typeface="Segoe UI" pitchFamily="34" charset="0"/>
              </a:defRPr>
            </a:lvl1pPr>
          </a:lstStyle>
          <a:p>
            <a:pPr marL="228600" lvl="0" indent="-228600" defTabSz="932472" fontAlgn="base">
              <a:spcBef>
                <a:spcPct val="0"/>
              </a:spcBef>
              <a:spcAft>
                <a:spcPct val="0"/>
              </a:spcAft>
              <a:buSzTx/>
            </a:pPr>
            <a:r>
              <a:rPr lang="en-US"/>
              <a:t>Click to add text</a:t>
            </a:r>
          </a:p>
        </p:txBody>
      </p:sp>
      <p:sp>
        <p:nvSpPr>
          <p:cNvPr id="163" name="Rectangle: Rounded Corners 162">
            <a:extLst>
              <a:ext uri="{FF2B5EF4-FFF2-40B4-BE49-F238E27FC236}">
                <a16:creationId xmlns:a16="http://schemas.microsoft.com/office/drawing/2014/main" id="{FF75BE38-16A7-B720-EDAE-ED6D2B9C0182}"/>
              </a:ext>
            </a:extLst>
          </p:cNvPr>
          <p:cNvSpPr/>
          <p:nvPr userDrawn="1"/>
        </p:nvSpPr>
        <p:spPr bwMode="auto">
          <a:xfrm>
            <a:off x="8030324" y="1297805"/>
            <a:ext cx="3576968" cy="971550"/>
          </a:xfrm>
          <a:prstGeom prst="roundRect">
            <a:avLst/>
          </a:prstGeom>
          <a:solidFill>
            <a:schemeClr val="bg1"/>
          </a:solidFill>
          <a:ln>
            <a:noFill/>
          </a:ln>
          <a:effectLst>
            <a:outerShdw blurRad="342900" dist="38100" dir="5400000" algn="t"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1005840" rtlCol="0" anchor="ctr">
            <a:noAutofit/>
          </a:bodyPr>
          <a:lstStyle/>
          <a:p>
            <a:endParaRPr lang="en-US" sz="1400">
              <a:solidFill>
                <a:schemeClr val="tx1"/>
              </a:solidFill>
            </a:endParaRPr>
          </a:p>
        </p:txBody>
      </p:sp>
      <p:cxnSp>
        <p:nvCxnSpPr>
          <p:cNvPr id="181" name="Straight Connector 180">
            <a:extLst>
              <a:ext uri="{FF2B5EF4-FFF2-40B4-BE49-F238E27FC236}">
                <a16:creationId xmlns:a16="http://schemas.microsoft.com/office/drawing/2014/main" id="{47465EED-9251-B079-7458-4FA3AC32CA89}"/>
              </a:ext>
            </a:extLst>
          </p:cNvPr>
          <p:cNvCxnSpPr>
            <a:cxnSpLocks/>
          </p:cNvCxnSpPr>
          <p:nvPr userDrawn="1"/>
        </p:nvCxnSpPr>
        <p:spPr>
          <a:xfrm>
            <a:off x="8881224" y="1573998"/>
            <a:ext cx="0" cy="41916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98" name="Text Placeholder 35">
            <a:extLst>
              <a:ext uri="{FF2B5EF4-FFF2-40B4-BE49-F238E27FC236}">
                <a16:creationId xmlns:a16="http://schemas.microsoft.com/office/drawing/2014/main" id="{B0FF26FE-696A-7AA9-0301-9DADD71AF3DD}"/>
              </a:ext>
            </a:extLst>
          </p:cNvPr>
          <p:cNvSpPr>
            <a:spLocks noGrp="1"/>
          </p:cNvSpPr>
          <p:nvPr>
            <p:ph type="body" sz="quarter" idx="14" hasCustomPrompt="1"/>
          </p:nvPr>
        </p:nvSpPr>
        <p:spPr>
          <a:xfrm>
            <a:off x="9118761" y="1484103"/>
            <a:ext cx="2368060" cy="598955"/>
          </a:xfrm>
          <a:noFill/>
        </p:spPr>
        <p:txBody>
          <a:bodyPr wrap="square" lIns="0" tIns="0" rIns="0" bIns="0" anchor="t">
            <a:noAutofit/>
          </a:bodyPr>
          <a:lstStyle>
            <a:lvl1pPr marL="0" indent="0">
              <a:buNone/>
              <a:defRPr kumimoji="0" lang="en-US" sz="1200" b="0" i="0" u="none" strike="noStrike" cap="none" normalizeH="0" dirty="0" smtClean="0">
                <a:ln>
                  <a:noFill/>
                </a:ln>
                <a:effectLst/>
                <a:uLnTx/>
                <a:uFillTx/>
                <a:ea typeface="Segoe UI" pitchFamily="34" charset="0"/>
              </a:defRPr>
            </a:lvl1pPr>
          </a:lstStyle>
          <a:p>
            <a:pPr marL="228600" lvl="0" indent="-228600" defTabSz="932472" fontAlgn="base">
              <a:spcBef>
                <a:spcPct val="0"/>
              </a:spcBef>
              <a:spcAft>
                <a:spcPct val="0"/>
              </a:spcAft>
              <a:buSzTx/>
            </a:pPr>
            <a:r>
              <a:rPr lang="en-US"/>
              <a:t>Click to add text</a:t>
            </a:r>
          </a:p>
        </p:txBody>
      </p:sp>
      <p:sp>
        <p:nvSpPr>
          <p:cNvPr id="209" name="Rectangle: Rounded Corners 208">
            <a:extLst>
              <a:ext uri="{FF2B5EF4-FFF2-40B4-BE49-F238E27FC236}">
                <a16:creationId xmlns:a16="http://schemas.microsoft.com/office/drawing/2014/main" id="{47386A6B-4554-5ECB-9823-E43FB1FD098C}"/>
              </a:ext>
            </a:extLst>
          </p:cNvPr>
          <p:cNvSpPr/>
          <p:nvPr userDrawn="1"/>
        </p:nvSpPr>
        <p:spPr bwMode="auto">
          <a:xfrm>
            <a:off x="588263" y="2413000"/>
            <a:ext cx="11018520" cy="3856037"/>
          </a:xfrm>
          <a:prstGeom prst="roundRect">
            <a:avLst>
              <a:gd name="adj" fmla="val 4481"/>
            </a:avLst>
          </a:prstGeom>
          <a:solidFill>
            <a:schemeClr val="bg1">
              <a:alpha val="5000"/>
            </a:schemeClr>
          </a:solidFill>
          <a:ln>
            <a:noFill/>
            <a:headEnd type="none" w="med" len="med"/>
            <a:tailEnd type="none" w="med" len="med"/>
          </a:ln>
          <a:effectLst>
            <a:outerShdw blurRad="317500" sx="102000" sy="102000" algn="ctr" rotWithShape="0">
              <a:prstClr val="black">
                <a:alpha val="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731520" rIns="182880" bIns="146304" numCol="1" spcCol="0" rtlCol="0" fromWordArt="0" anchor="t" anchorCtr="0" forceAA="0" compatLnSpc="1">
            <a:prstTxWarp prst="textNoShape">
              <a:avLst/>
            </a:prstTxWarp>
            <a:noAutofit/>
          </a:bodyPr>
          <a:lstStyle/>
          <a:p>
            <a:pPr>
              <a:spcAft>
                <a:spcPts val="600"/>
              </a:spcAft>
            </a:pPr>
            <a:endParaRPr lang="en-US" sz="2000" err="1">
              <a:solidFill>
                <a:schemeClr val="bg1"/>
              </a:solidFill>
              <a:latin typeface="+mj-lt"/>
              <a:ea typeface="Segoe UI Black" panose="020B0A02040204020203" pitchFamily="34" charset="0"/>
            </a:endParaRPr>
          </a:p>
        </p:txBody>
      </p:sp>
      <p:sp>
        <p:nvSpPr>
          <p:cNvPr id="228" name="Text Placeholder 35">
            <a:extLst>
              <a:ext uri="{FF2B5EF4-FFF2-40B4-BE49-F238E27FC236}">
                <a16:creationId xmlns:a16="http://schemas.microsoft.com/office/drawing/2014/main" id="{099CB3E9-BEFB-7D78-7B2F-340511FD299A}"/>
              </a:ext>
            </a:extLst>
          </p:cNvPr>
          <p:cNvSpPr>
            <a:spLocks noGrp="1"/>
          </p:cNvSpPr>
          <p:nvPr>
            <p:ph type="body" sz="quarter" idx="15" hasCustomPrompt="1"/>
          </p:nvPr>
        </p:nvSpPr>
        <p:spPr>
          <a:xfrm>
            <a:off x="771076" y="3557944"/>
            <a:ext cx="1946595" cy="598955"/>
          </a:xfrm>
          <a:noFill/>
        </p:spPr>
        <p:txBody>
          <a:bodyPr wrap="square" lIns="0" tIns="0" rIns="0" bIns="0" anchor="t">
            <a:noAutofit/>
          </a:bodyPr>
          <a:lstStyle>
            <a:lvl1pPr marL="0" indent="0" algn="ctr">
              <a:buNone/>
              <a:defRPr kumimoji="0" lang="en-US" sz="1600" b="0" i="0" u="none" strike="noStrike" cap="none" normalizeH="0" dirty="0" smtClean="0">
                <a:ln>
                  <a:noFill/>
                </a:ln>
                <a:solidFill>
                  <a:schemeClr val="bg1"/>
                </a:solidFill>
                <a:effectLst/>
                <a:uLnTx/>
                <a:uFillTx/>
                <a:latin typeface="+mj-lt"/>
                <a:ea typeface="Segoe UI" pitchFamily="34" charset="0"/>
              </a:defRPr>
            </a:lvl1pPr>
          </a:lstStyle>
          <a:p>
            <a:pPr marL="228600" lvl="0" indent="-228600" defTabSz="932472" fontAlgn="base">
              <a:spcBef>
                <a:spcPct val="0"/>
              </a:spcBef>
              <a:spcAft>
                <a:spcPct val="0"/>
              </a:spcAft>
              <a:buSzTx/>
            </a:pPr>
            <a:r>
              <a:rPr lang="en-US"/>
              <a:t>Click to add text</a:t>
            </a:r>
          </a:p>
        </p:txBody>
      </p:sp>
      <p:sp>
        <p:nvSpPr>
          <p:cNvPr id="246" name="Picture Placeholder 58">
            <a:extLst>
              <a:ext uri="{FF2B5EF4-FFF2-40B4-BE49-F238E27FC236}">
                <a16:creationId xmlns:a16="http://schemas.microsoft.com/office/drawing/2014/main" id="{ABB7846B-BC41-EA48-F7E6-CE3A9D572C61}"/>
              </a:ext>
            </a:extLst>
          </p:cNvPr>
          <p:cNvSpPr>
            <a:spLocks noGrp="1"/>
          </p:cNvSpPr>
          <p:nvPr>
            <p:ph type="pic" sz="quarter" idx="22"/>
          </p:nvPr>
        </p:nvSpPr>
        <p:spPr>
          <a:xfrm>
            <a:off x="696687" y="4601617"/>
            <a:ext cx="2095374" cy="1555750"/>
          </a:xfrm>
          <a:prstGeom prst="roundRect">
            <a:avLst>
              <a:gd name="adj" fmla="val 8233"/>
            </a:avLst>
          </a:prstGeom>
          <a:solidFill>
            <a:schemeClr val="bg1">
              <a:alpha val="40000"/>
            </a:schemeClr>
          </a:solidFill>
          <a:ln>
            <a:solidFill>
              <a:schemeClr val="bg1"/>
            </a:solidFill>
          </a:ln>
        </p:spPr>
        <p:txBody>
          <a:bodyPr bIns="640080" anchor="ctr">
            <a:noAutofit/>
          </a:bodyPr>
          <a:lstStyle>
            <a:lvl1pPr marL="0" indent="0" algn="ctr">
              <a:buFont typeface="Arial" panose="020B0604020202020204" pitchFamily="34" charset="0"/>
              <a:buNone/>
              <a:defRPr sz="2000"/>
            </a:lvl1pPr>
          </a:lstStyle>
          <a:p>
            <a:endParaRPr lang="en-IN"/>
          </a:p>
        </p:txBody>
      </p:sp>
      <p:cxnSp>
        <p:nvCxnSpPr>
          <p:cNvPr id="251" name="Straight Connector 250">
            <a:extLst>
              <a:ext uri="{FF2B5EF4-FFF2-40B4-BE49-F238E27FC236}">
                <a16:creationId xmlns:a16="http://schemas.microsoft.com/office/drawing/2014/main" id="{2CE32FE0-881B-8615-974B-FE7D5EE36163}"/>
              </a:ext>
            </a:extLst>
          </p:cNvPr>
          <p:cNvCxnSpPr>
            <a:cxnSpLocks/>
          </p:cNvCxnSpPr>
          <p:nvPr userDrawn="1"/>
        </p:nvCxnSpPr>
        <p:spPr>
          <a:xfrm rot="5400000">
            <a:off x="2456187" y="3857422"/>
            <a:ext cx="73866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66" name="Text Placeholder 35">
            <a:extLst>
              <a:ext uri="{FF2B5EF4-FFF2-40B4-BE49-F238E27FC236}">
                <a16:creationId xmlns:a16="http://schemas.microsoft.com/office/drawing/2014/main" id="{EF6FA129-22E6-BB31-A892-87EBE2280452}"/>
              </a:ext>
            </a:extLst>
          </p:cNvPr>
          <p:cNvSpPr>
            <a:spLocks noGrp="1"/>
          </p:cNvSpPr>
          <p:nvPr>
            <p:ph type="body" sz="quarter" idx="16" hasCustomPrompt="1"/>
          </p:nvPr>
        </p:nvSpPr>
        <p:spPr>
          <a:xfrm>
            <a:off x="2933368" y="3557944"/>
            <a:ext cx="1946595" cy="598955"/>
          </a:xfrm>
          <a:noFill/>
        </p:spPr>
        <p:txBody>
          <a:bodyPr wrap="square" lIns="0" tIns="0" rIns="0" bIns="0" anchor="t">
            <a:noAutofit/>
          </a:bodyPr>
          <a:lstStyle>
            <a:lvl1pPr marL="0" indent="0" algn="ctr">
              <a:buNone/>
              <a:defRPr kumimoji="0" lang="en-US" sz="1600" b="0" i="0" u="none" strike="noStrike" cap="none" normalizeH="0" dirty="0" smtClean="0">
                <a:ln>
                  <a:noFill/>
                </a:ln>
                <a:solidFill>
                  <a:schemeClr val="bg1"/>
                </a:solidFill>
                <a:effectLst/>
                <a:uLnTx/>
                <a:uFillTx/>
                <a:latin typeface="+mj-lt"/>
                <a:ea typeface="Segoe UI" pitchFamily="34" charset="0"/>
              </a:defRPr>
            </a:lvl1pPr>
          </a:lstStyle>
          <a:p>
            <a:pPr marL="228600" lvl="0" indent="-228600" defTabSz="932472" fontAlgn="base">
              <a:spcBef>
                <a:spcPct val="0"/>
              </a:spcBef>
              <a:spcAft>
                <a:spcPct val="0"/>
              </a:spcAft>
              <a:buSzTx/>
            </a:pPr>
            <a:r>
              <a:rPr lang="en-US"/>
              <a:t>Click to add text</a:t>
            </a:r>
          </a:p>
        </p:txBody>
      </p:sp>
      <p:sp>
        <p:nvSpPr>
          <p:cNvPr id="280" name="Picture Placeholder 58">
            <a:extLst>
              <a:ext uri="{FF2B5EF4-FFF2-40B4-BE49-F238E27FC236}">
                <a16:creationId xmlns:a16="http://schemas.microsoft.com/office/drawing/2014/main" id="{0FD6E56B-658F-CA96-95AA-C52FFA4E2FB6}"/>
              </a:ext>
            </a:extLst>
          </p:cNvPr>
          <p:cNvSpPr>
            <a:spLocks noGrp="1"/>
          </p:cNvSpPr>
          <p:nvPr>
            <p:ph type="pic" sz="quarter" idx="23"/>
          </p:nvPr>
        </p:nvSpPr>
        <p:spPr>
          <a:xfrm>
            <a:off x="2877007" y="4601617"/>
            <a:ext cx="2095374" cy="1555750"/>
          </a:xfrm>
          <a:prstGeom prst="roundRect">
            <a:avLst>
              <a:gd name="adj" fmla="val 8233"/>
            </a:avLst>
          </a:prstGeom>
          <a:solidFill>
            <a:schemeClr val="bg1">
              <a:alpha val="40000"/>
            </a:schemeClr>
          </a:solidFill>
          <a:ln>
            <a:solidFill>
              <a:schemeClr val="bg1"/>
            </a:solidFill>
          </a:ln>
        </p:spPr>
        <p:txBody>
          <a:bodyPr bIns="640080" anchor="ctr">
            <a:noAutofit/>
          </a:bodyPr>
          <a:lstStyle>
            <a:lvl1pPr marL="0" indent="0" algn="ctr">
              <a:buFont typeface="Arial" panose="020B0604020202020204" pitchFamily="34" charset="0"/>
              <a:buNone/>
              <a:defRPr sz="2000"/>
            </a:lvl1pPr>
          </a:lstStyle>
          <a:p>
            <a:endParaRPr lang="en-IN"/>
          </a:p>
        </p:txBody>
      </p:sp>
      <p:cxnSp>
        <p:nvCxnSpPr>
          <p:cNvPr id="284" name="Straight Connector 283">
            <a:extLst>
              <a:ext uri="{FF2B5EF4-FFF2-40B4-BE49-F238E27FC236}">
                <a16:creationId xmlns:a16="http://schemas.microsoft.com/office/drawing/2014/main" id="{86A64F0F-9D6E-0EB5-9229-DF0BC5194B43}"/>
              </a:ext>
            </a:extLst>
          </p:cNvPr>
          <p:cNvCxnSpPr>
            <a:cxnSpLocks/>
          </p:cNvCxnSpPr>
          <p:nvPr userDrawn="1"/>
        </p:nvCxnSpPr>
        <p:spPr>
          <a:xfrm rot="5400000">
            <a:off x="4636509" y="3857422"/>
            <a:ext cx="73866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95" name="Text Placeholder 35">
            <a:extLst>
              <a:ext uri="{FF2B5EF4-FFF2-40B4-BE49-F238E27FC236}">
                <a16:creationId xmlns:a16="http://schemas.microsoft.com/office/drawing/2014/main" id="{A3292A91-B9D9-A3A7-56A7-6927AAFB80B7}"/>
              </a:ext>
            </a:extLst>
          </p:cNvPr>
          <p:cNvSpPr>
            <a:spLocks noGrp="1"/>
          </p:cNvSpPr>
          <p:nvPr>
            <p:ph type="body" sz="quarter" idx="17" hasCustomPrompt="1"/>
          </p:nvPr>
        </p:nvSpPr>
        <p:spPr>
          <a:xfrm>
            <a:off x="5113689" y="3557944"/>
            <a:ext cx="1946595" cy="598955"/>
          </a:xfrm>
          <a:noFill/>
        </p:spPr>
        <p:txBody>
          <a:bodyPr wrap="square" lIns="0" tIns="0" rIns="0" bIns="0" anchor="t">
            <a:noAutofit/>
          </a:bodyPr>
          <a:lstStyle>
            <a:lvl1pPr marL="0" indent="0" algn="ctr">
              <a:buNone/>
              <a:defRPr kumimoji="0" lang="en-US" sz="1600" b="0" i="0" u="none" strike="noStrike" cap="none" normalizeH="0" dirty="0" smtClean="0">
                <a:ln>
                  <a:noFill/>
                </a:ln>
                <a:solidFill>
                  <a:schemeClr val="bg1"/>
                </a:solidFill>
                <a:effectLst/>
                <a:uLnTx/>
                <a:uFillTx/>
                <a:latin typeface="+mj-lt"/>
                <a:ea typeface="Segoe UI" pitchFamily="34" charset="0"/>
              </a:defRPr>
            </a:lvl1pPr>
          </a:lstStyle>
          <a:p>
            <a:pPr marL="228600" lvl="0" indent="-228600" defTabSz="932472" fontAlgn="base">
              <a:spcBef>
                <a:spcPct val="0"/>
              </a:spcBef>
              <a:spcAft>
                <a:spcPct val="0"/>
              </a:spcAft>
              <a:buSzTx/>
            </a:pPr>
            <a:r>
              <a:rPr lang="en-US"/>
              <a:t>Click to add text</a:t>
            </a:r>
          </a:p>
        </p:txBody>
      </p:sp>
      <p:sp>
        <p:nvSpPr>
          <p:cNvPr id="313" name="Picture Placeholder 58">
            <a:extLst>
              <a:ext uri="{FF2B5EF4-FFF2-40B4-BE49-F238E27FC236}">
                <a16:creationId xmlns:a16="http://schemas.microsoft.com/office/drawing/2014/main" id="{86C60096-3B2C-8721-9EAC-5D5A572B7C1C}"/>
              </a:ext>
            </a:extLst>
          </p:cNvPr>
          <p:cNvSpPr>
            <a:spLocks noGrp="1"/>
          </p:cNvSpPr>
          <p:nvPr>
            <p:ph type="pic" sz="quarter" idx="24"/>
          </p:nvPr>
        </p:nvSpPr>
        <p:spPr>
          <a:xfrm>
            <a:off x="5057327" y="4601617"/>
            <a:ext cx="2095374" cy="1555750"/>
          </a:xfrm>
          <a:prstGeom prst="roundRect">
            <a:avLst>
              <a:gd name="adj" fmla="val 8233"/>
            </a:avLst>
          </a:prstGeom>
          <a:solidFill>
            <a:schemeClr val="bg1">
              <a:alpha val="40000"/>
            </a:schemeClr>
          </a:solidFill>
          <a:ln>
            <a:solidFill>
              <a:schemeClr val="bg1"/>
            </a:solidFill>
          </a:ln>
        </p:spPr>
        <p:txBody>
          <a:bodyPr bIns="640080" anchor="ctr">
            <a:noAutofit/>
          </a:bodyPr>
          <a:lstStyle>
            <a:lvl1pPr marL="0" indent="0" algn="ctr">
              <a:buFont typeface="Arial" panose="020B0604020202020204" pitchFamily="34" charset="0"/>
              <a:buNone/>
              <a:defRPr sz="2000"/>
            </a:lvl1pPr>
          </a:lstStyle>
          <a:p>
            <a:endParaRPr lang="en-IN"/>
          </a:p>
        </p:txBody>
      </p:sp>
      <p:cxnSp>
        <p:nvCxnSpPr>
          <p:cNvPr id="316" name="Straight Connector 315">
            <a:extLst>
              <a:ext uri="{FF2B5EF4-FFF2-40B4-BE49-F238E27FC236}">
                <a16:creationId xmlns:a16="http://schemas.microsoft.com/office/drawing/2014/main" id="{657F0C70-7064-2CBC-FFDB-3237134641F7}"/>
              </a:ext>
            </a:extLst>
          </p:cNvPr>
          <p:cNvCxnSpPr>
            <a:cxnSpLocks/>
          </p:cNvCxnSpPr>
          <p:nvPr userDrawn="1"/>
        </p:nvCxnSpPr>
        <p:spPr>
          <a:xfrm rot="5400000">
            <a:off x="6816831" y="3857422"/>
            <a:ext cx="73866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23" name="Text Placeholder 35">
            <a:extLst>
              <a:ext uri="{FF2B5EF4-FFF2-40B4-BE49-F238E27FC236}">
                <a16:creationId xmlns:a16="http://schemas.microsoft.com/office/drawing/2014/main" id="{38B2AFE8-9EA6-95DE-A86F-3187A37B11CB}"/>
              </a:ext>
            </a:extLst>
          </p:cNvPr>
          <p:cNvSpPr>
            <a:spLocks noGrp="1"/>
          </p:cNvSpPr>
          <p:nvPr>
            <p:ph type="body" sz="quarter" idx="18" hasCustomPrompt="1"/>
          </p:nvPr>
        </p:nvSpPr>
        <p:spPr>
          <a:xfrm>
            <a:off x="7294010" y="3557944"/>
            <a:ext cx="1946595" cy="598955"/>
          </a:xfrm>
          <a:noFill/>
        </p:spPr>
        <p:txBody>
          <a:bodyPr wrap="square" lIns="0" tIns="0" rIns="0" bIns="0" anchor="t">
            <a:noAutofit/>
          </a:bodyPr>
          <a:lstStyle>
            <a:lvl1pPr marL="0" indent="0" algn="ctr">
              <a:buNone/>
              <a:defRPr kumimoji="0" lang="en-US" sz="1600" b="0" i="0" u="none" strike="noStrike" cap="none" normalizeH="0" dirty="0" smtClean="0">
                <a:ln>
                  <a:noFill/>
                </a:ln>
                <a:solidFill>
                  <a:schemeClr val="bg1"/>
                </a:solidFill>
                <a:effectLst/>
                <a:uLnTx/>
                <a:uFillTx/>
                <a:latin typeface="+mj-lt"/>
                <a:ea typeface="Segoe UI" pitchFamily="34" charset="0"/>
              </a:defRPr>
            </a:lvl1pPr>
          </a:lstStyle>
          <a:p>
            <a:pPr marL="228600" lvl="0" indent="-228600" defTabSz="932472" fontAlgn="base">
              <a:spcBef>
                <a:spcPct val="0"/>
              </a:spcBef>
              <a:spcAft>
                <a:spcPct val="0"/>
              </a:spcAft>
              <a:buSzTx/>
            </a:pPr>
            <a:r>
              <a:rPr lang="en-US"/>
              <a:t>Click to add text</a:t>
            </a:r>
          </a:p>
        </p:txBody>
      </p:sp>
      <p:sp>
        <p:nvSpPr>
          <p:cNvPr id="329" name="Picture Placeholder 58">
            <a:extLst>
              <a:ext uri="{FF2B5EF4-FFF2-40B4-BE49-F238E27FC236}">
                <a16:creationId xmlns:a16="http://schemas.microsoft.com/office/drawing/2014/main" id="{7053850D-B66A-7703-3DD6-95A9D6ACA7BE}"/>
              </a:ext>
            </a:extLst>
          </p:cNvPr>
          <p:cNvSpPr>
            <a:spLocks noGrp="1"/>
          </p:cNvSpPr>
          <p:nvPr>
            <p:ph type="pic" sz="quarter" idx="25"/>
          </p:nvPr>
        </p:nvSpPr>
        <p:spPr>
          <a:xfrm>
            <a:off x="7237647" y="4601617"/>
            <a:ext cx="2095374" cy="1555750"/>
          </a:xfrm>
          <a:prstGeom prst="roundRect">
            <a:avLst>
              <a:gd name="adj" fmla="val 8233"/>
            </a:avLst>
          </a:prstGeom>
          <a:solidFill>
            <a:schemeClr val="bg1">
              <a:alpha val="40000"/>
            </a:schemeClr>
          </a:solidFill>
          <a:ln>
            <a:solidFill>
              <a:schemeClr val="bg1"/>
            </a:solidFill>
          </a:ln>
        </p:spPr>
        <p:txBody>
          <a:bodyPr bIns="640080" anchor="ctr">
            <a:noAutofit/>
          </a:bodyPr>
          <a:lstStyle>
            <a:lvl1pPr marL="0" indent="0" algn="ctr">
              <a:buFont typeface="Arial" panose="020B0604020202020204" pitchFamily="34" charset="0"/>
              <a:buNone/>
              <a:defRPr sz="2000"/>
            </a:lvl1pPr>
          </a:lstStyle>
          <a:p>
            <a:endParaRPr lang="en-IN"/>
          </a:p>
        </p:txBody>
      </p:sp>
      <p:cxnSp>
        <p:nvCxnSpPr>
          <p:cNvPr id="331" name="Straight Connector 330">
            <a:extLst>
              <a:ext uri="{FF2B5EF4-FFF2-40B4-BE49-F238E27FC236}">
                <a16:creationId xmlns:a16="http://schemas.microsoft.com/office/drawing/2014/main" id="{21D14C52-94EB-3292-9F9D-D4E416AB14D6}"/>
              </a:ext>
            </a:extLst>
          </p:cNvPr>
          <p:cNvCxnSpPr>
            <a:cxnSpLocks/>
          </p:cNvCxnSpPr>
          <p:nvPr userDrawn="1"/>
        </p:nvCxnSpPr>
        <p:spPr>
          <a:xfrm rot="5400000">
            <a:off x="8997153" y="3857422"/>
            <a:ext cx="73866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34" name="Text Placeholder 35">
            <a:extLst>
              <a:ext uri="{FF2B5EF4-FFF2-40B4-BE49-F238E27FC236}">
                <a16:creationId xmlns:a16="http://schemas.microsoft.com/office/drawing/2014/main" id="{5DCD03F2-95A1-329F-CB5D-2B5D8380F9DB}"/>
              </a:ext>
            </a:extLst>
          </p:cNvPr>
          <p:cNvSpPr>
            <a:spLocks noGrp="1"/>
          </p:cNvSpPr>
          <p:nvPr>
            <p:ph type="body" sz="quarter" idx="19" hasCustomPrompt="1"/>
          </p:nvPr>
        </p:nvSpPr>
        <p:spPr>
          <a:xfrm>
            <a:off x="9474331" y="3557944"/>
            <a:ext cx="1946595" cy="598955"/>
          </a:xfrm>
          <a:noFill/>
        </p:spPr>
        <p:txBody>
          <a:bodyPr wrap="square" lIns="0" tIns="0" rIns="0" bIns="0" anchor="t">
            <a:noAutofit/>
          </a:bodyPr>
          <a:lstStyle>
            <a:lvl1pPr marL="0" indent="0" algn="ctr">
              <a:buNone/>
              <a:defRPr kumimoji="0" lang="en-US" sz="1600" b="0" i="0" u="none" strike="noStrike" cap="none" normalizeH="0" dirty="0" smtClean="0">
                <a:ln>
                  <a:noFill/>
                </a:ln>
                <a:solidFill>
                  <a:schemeClr val="bg1"/>
                </a:solidFill>
                <a:effectLst/>
                <a:uLnTx/>
                <a:uFillTx/>
                <a:latin typeface="+mj-lt"/>
                <a:ea typeface="Segoe UI" pitchFamily="34" charset="0"/>
              </a:defRPr>
            </a:lvl1pPr>
          </a:lstStyle>
          <a:p>
            <a:pPr marL="228600" lvl="0" indent="-228600" defTabSz="932472" fontAlgn="base">
              <a:spcBef>
                <a:spcPct val="0"/>
              </a:spcBef>
              <a:spcAft>
                <a:spcPct val="0"/>
              </a:spcAft>
              <a:buSzTx/>
            </a:pPr>
            <a:r>
              <a:rPr lang="en-US"/>
              <a:t>Click to add text</a:t>
            </a:r>
          </a:p>
        </p:txBody>
      </p:sp>
      <p:sp>
        <p:nvSpPr>
          <p:cNvPr id="336" name="Picture Placeholder 58">
            <a:extLst>
              <a:ext uri="{FF2B5EF4-FFF2-40B4-BE49-F238E27FC236}">
                <a16:creationId xmlns:a16="http://schemas.microsoft.com/office/drawing/2014/main" id="{029623A3-3E91-CB8A-2DB4-411434FC7F0F}"/>
              </a:ext>
            </a:extLst>
          </p:cNvPr>
          <p:cNvSpPr>
            <a:spLocks noGrp="1"/>
          </p:cNvSpPr>
          <p:nvPr>
            <p:ph type="pic" sz="quarter" idx="26"/>
          </p:nvPr>
        </p:nvSpPr>
        <p:spPr>
          <a:xfrm>
            <a:off x="9417967" y="4601617"/>
            <a:ext cx="2095374" cy="1555750"/>
          </a:xfrm>
          <a:prstGeom prst="roundRect">
            <a:avLst>
              <a:gd name="adj" fmla="val 8233"/>
            </a:avLst>
          </a:prstGeom>
          <a:solidFill>
            <a:schemeClr val="bg1">
              <a:alpha val="40000"/>
            </a:schemeClr>
          </a:solidFill>
          <a:ln>
            <a:solidFill>
              <a:schemeClr val="bg1"/>
            </a:solidFill>
          </a:ln>
        </p:spPr>
        <p:txBody>
          <a:bodyPr bIns="640080" anchor="ctr">
            <a:noAutofit/>
          </a:bodyPr>
          <a:lstStyle>
            <a:lvl1pPr marL="0" indent="0" algn="ctr">
              <a:buFont typeface="Arial" panose="020B0604020202020204" pitchFamily="34" charset="0"/>
              <a:buNone/>
              <a:defRPr sz="2000"/>
            </a:lvl1pPr>
          </a:lstStyle>
          <a:p>
            <a:endParaRPr lang="en-IN"/>
          </a:p>
        </p:txBody>
      </p:sp>
    </p:spTree>
    <p:extLst>
      <p:ext uri="{BB962C8B-B14F-4D97-AF65-F5344CB8AC3E}">
        <p14:creationId xmlns:p14="http://schemas.microsoft.com/office/powerpoint/2010/main" val="1049671937"/>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36_Custom Layou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F46AD0D-16AF-1F19-FA71-8FF439678DEE}"/>
              </a:ext>
            </a:extLst>
          </p:cNvPr>
          <p:cNvPicPr>
            <a:picLocks noChangeAspect="1"/>
          </p:cNvPicPr>
          <p:nvPr userDrawn="1"/>
        </p:nvPicPr>
        <p:blipFill rotWithShape="1">
          <a:blip r:embed="rId2" cstate="print">
            <a:alphaModFix amt="35000"/>
            <a:extLst>
              <a:ext uri="{28A0092B-C50C-407E-A947-70E740481C1C}">
                <a14:useLocalDpi xmlns:a14="http://schemas.microsoft.com/office/drawing/2010/main"/>
              </a:ext>
            </a:extLst>
          </a:blip>
          <a:srcRect/>
          <a:stretch/>
        </p:blipFill>
        <p:spPr>
          <a:xfrm>
            <a:off x="0" y="7620"/>
            <a:ext cx="12192000" cy="6858000"/>
          </a:xfrm>
          <a:prstGeom prst="rect">
            <a:avLst/>
          </a:prstGeom>
        </p:spPr>
      </p:pic>
      <p:pic>
        <p:nvPicPr>
          <p:cNvPr id="4" name="Picture 3">
            <a:extLst>
              <a:ext uri="{FF2B5EF4-FFF2-40B4-BE49-F238E27FC236}">
                <a16:creationId xmlns:a16="http://schemas.microsoft.com/office/drawing/2014/main" id="{8935724E-DE71-60A9-1D72-A7CCB756B175}"/>
              </a:ext>
            </a:extLst>
          </p:cNvPr>
          <p:cNvPicPr>
            <a:picLocks noChangeAspect="1"/>
          </p:cNvPicPr>
          <p:nvPr userDrawn="1"/>
        </p:nvPicPr>
        <p:blipFill rotWithShape="1">
          <a:blip r:embed="rId3"/>
          <a:srcRect l="-1" r="21882" b="97"/>
          <a:stretch/>
        </p:blipFill>
        <p:spPr>
          <a:xfrm>
            <a:off x="1" y="0"/>
            <a:ext cx="9524999" cy="6857999"/>
          </a:xfrm>
          <a:custGeom>
            <a:avLst/>
            <a:gdLst>
              <a:gd name="connsiteX0" fmla="*/ 0 w 5776683"/>
              <a:gd name="connsiteY0" fmla="*/ 0 h 6857999"/>
              <a:gd name="connsiteX1" fmla="*/ 5776683 w 5776683"/>
              <a:gd name="connsiteY1" fmla="*/ 0 h 6857999"/>
              <a:gd name="connsiteX2" fmla="*/ 5776683 w 5776683"/>
              <a:gd name="connsiteY2" fmla="*/ 6857999 h 6857999"/>
              <a:gd name="connsiteX3" fmla="*/ 0 w 5776683"/>
              <a:gd name="connsiteY3" fmla="*/ 6857999 h 6857999"/>
            </a:gdLst>
            <a:ahLst/>
            <a:cxnLst>
              <a:cxn ang="0">
                <a:pos x="connsiteX0" y="connsiteY0"/>
              </a:cxn>
              <a:cxn ang="0">
                <a:pos x="connsiteX1" y="connsiteY1"/>
              </a:cxn>
              <a:cxn ang="0">
                <a:pos x="connsiteX2" y="connsiteY2"/>
              </a:cxn>
              <a:cxn ang="0">
                <a:pos x="connsiteX3" y="connsiteY3"/>
              </a:cxn>
            </a:cxnLst>
            <a:rect l="l" t="t" r="r" b="b"/>
            <a:pathLst>
              <a:path w="5776683" h="6857999">
                <a:moveTo>
                  <a:pt x="0" y="0"/>
                </a:moveTo>
                <a:lnTo>
                  <a:pt x="5776683" y="0"/>
                </a:lnTo>
                <a:lnTo>
                  <a:pt x="5776683" y="6857999"/>
                </a:lnTo>
                <a:lnTo>
                  <a:pt x="0" y="6857999"/>
                </a:lnTo>
                <a:close/>
              </a:path>
            </a:pathLst>
          </a:custGeom>
        </p:spPr>
      </p:pic>
      <p:sp>
        <p:nvSpPr>
          <p:cNvPr id="5" name="Rectangle: Rounded Corners 4">
            <a:extLst>
              <a:ext uri="{FF2B5EF4-FFF2-40B4-BE49-F238E27FC236}">
                <a16:creationId xmlns:a16="http://schemas.microsoft.com/office/drawing/2014/main" id="{2ABE4288-98BB-666E-1D51-F41686B6BBE9}"/>
              </a:ext>
            </a:extLst>
          </p:cNvPr>
          <p:cNvSpPr>
            <a:spLocks/>
          </p:cNvSpPr>
          <p:nvPr userDrawn="1"/>
        </p:nvSpPr>
        <p:spPr bwMode="auto">
          <a:xfrm>
            <a:off x="317500" y="1468398"/>
            <a:ext cx="5778500" cy="4809290"/>
          </a:xfrm>
          <a:prstGeom prst="roundRect">
            <a:avLst>
              <a:gd name="adj" fmla="val 4857"/>
            </a:avLst>
          </a:prstGeom>
          <a:solidFill>
            <a:schemeClr val="bg1">
              <a:alpha val="5000"/>
            </a:schemeClr>
          </a:solidFill>
          <a:ln>
            <a:noFill/>
            <a:headEnd type="none" w="med" len="med"/>
            <a:tailEnd type="none" w="med" len="med"/>
          </a:ln>
          <a:effectLst>
            <a:outerShdw blurRad="317500" sx="102000" sy="102000" algn="ctr" rotWithShape="0">
              <a:prstClr val="black">
                <a:alpha val="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731520" rIns="182880" bIns="146304" numCol="1" spcCol="0" rtlCol="0" fromWordArt="0" anchor="t" anchorCtr="0" forceAA="0" compatLnSpc="1">
            <a:prstTxWarp prst="textNoShape">
              <a:avLst/>
            </a:prstTxWarp>
            <a:noAutofit/>
          </a:bodyPr>
          <a:lstStyle/>
          <a:p>
            <a:pPr marL="0" indent="0">
              <a:spcAft>
                <a:spcPts val="600"/>
              </a:spcAft>
              <a:buFont typeface="Arial" panose="020B0604020202020204" pitchFamily="34" charset="0"/>
              <a:buNone/>
            </a:pPr>
            <a:endParaRPr lang="en-US" sz="2000" err="1">
              <a:solidFill>
                <a:schemeClr val="bg1"/>
              </a:solidFill>
              <a:latin typeface="+mj-lt"/>
              <a:ea typeface="Segoe UI Black" panose="020B0A02040204020203" pitchFamily="34" charset="0"/>
            </a:endParaRPr>
          </a:p>
        </p:txBody>
      </p:sp>
      <p:sp>
        <p:nvSpPr>
          <p:cNvPr id="12" name="Freeform: Shape 11">
            <a:extLst>
              <a:ext uri="{FF2B5EF4-FFF2-40B4-BE49-F238E27FC236}">
                <a16:creationId xmlns:a16="http://schemas.microsoft.com/office/drawing/2014/main" id="{B711297C-BDC7-6E06-64D3-1D3CE5F4FEA3}"/>
              </a:ext>
            </a:extLst>
          </p:cNvPr>
          <p:cNvSpPr/>
          <p:nvPr userDrawn="1"/>
        </p:nvSpPr>
        <p:spPr>
          <a:xfrm>
            <a:off x="0" y="5999523"/>
            <a:ext cx="9696275" cy="858477"/>
          </a:xfrm>
          <a:custGeom>
            <a:avLst/>
            <a:gdLst>
              <a:gd name="connsiteX0" fmla="*/ 7676696 w 9696275"/>
              <a:gd name="connsiteY0" fmla="*/ 530993 h 858477"/>
              <a:gd name="connsiteX1" fmla="*/ 8188475 w 9696275"/>
              <a:gd name="connsiteY1" fmla="*/ 547368 h 858477"/>
              <a:gd name="connsiteX2" fmla="*/ 9687830 w 9696275"/>
              <a:gd name="connsiteY2" fmla="*/ 855713 h 858477"/>
              <a:gd name="connsiteX3" fmla="*/ 9696275 w 9696275"/>
              <a:gd name="connsiteY3" fmla="*/ 858477 h 858477"/>
              <a:gd name="connsiteX4" fmla="*/ 4572598 w 9696275"/>
              <a:gd name="connsiteY4" fmla="*/ 858477 h 858477"/>
              <a:gd name="connsiteX5" fmla="*/ 4606017 w 9696275"/>
              <a:gd name="connsiteY5" fmla="*/ 856651 h 858477"/>
              <a:gd name="connsiteX6" fmla="*/ 7676696 w 9696275"/>
              <a:gd name="connsiteY6" fmla="*/ 530993 h 858477"/>
              <a:gd name="connsiteX7" fmla="*/ 0 w 9696275"/>
              <a:gd name="connsiteY7" fmla="*/ 0 h 858477"/>
              <a:gd name="connsiteX8" fmla="*/ 682372 w 9696275"/>
              <a:gd name="connsiteY8" fmla="*/ 218742 h 858477"/>
              <a:gd name="connsiteX9" fmla="*/ 3583790 w 9696275"/>
              <a:gd name="connsiteY9" fmla="*/ 856009 h 858477"/>
              <a:gd name="connsiteX10" fmla="*/ 3627014 w 9696275"/>
              <a:gd name="connsiteY10" fmla="*/ 858477 h 858477"/>
              <a:gd name="connsiteX11" fmla="*/ 0 w 9696275"/>
              <a:gd name="connsiteY11" fmla="*/ 858477 h 858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696275" h="858477">
                <a:moveTo>
                  <a:pt x="7676696" y="530993"/>
                </a:moveTo>
                <a:cubicBezTo>
                  <a:pt x="7847289" y="529316"/>
                  <a:pt x="8017882" y="534146"/>
                  <a:pt x="8188475" y="547368"/>
                </a:cubicBezTo>
                <a:cubicBezTo>
                  <a:pt x="8700255" y="588574"/>
                  <a:pt x="9212034" y="706754"/>
                  <a:pt x="9687830" y="855713"/>
                </a:cubicBezTo>
                <a:lnTo>
                  <a:pt x="9696275" y="858477"/>
                </a:lnTo>
                <a:lnTo>
                  <a:pt x="4572598" y="858477"/>
                </a:lnTo>
                <a:lnTo>
                  <a:pt x="4606017" y="856651"/>
                </a:lnTo>
                <a:cubicBezTo>
                  <a:pt x="5629577" y="785358"/>
                  <a:pt x="6653137" y="541054"/>
                  <a:pt x="7676696" y="530993"/>
                </a:cubicBezTo>
                <a:close/>
                <a:moveTo>
                  <a:pt x="0" y="0"/>
                </a:moveTo>
                <a:lnTo>
                  <a:pt x="682372" y="218742"/>
                </a:lnTo>
                <a:cubicBezTo>
                  <a:pt x="1279449" y="413736"/>
                  <a:pt x="2398967" y="768341"/>
                  <a:pt x="3583790" y="856009"/>
                </a:cubicBezTo>
                <a:lnTo>
                  <a:pt x="3627014" y="858477"/>
                </a:lnTo>
                <a:lnTo>
                  <a:pt x="0" y="858477"/>
                </a:lnTo>
                <a:close/>
              </a:path>
            </a:pathLst>
          </a:custGeom>
          <a:gradFill>
            <a:gsLst>
              <a:gs pos="100000">
                <a:srgbClr val="122C4F"/>
              </a:gs>
              <a:gs pos="0">
                <a:srgbClr val="142944"/>
              </a:gs>
            </a:gsLst>
            <a:lin ang="2700000" scaled="1"/>
          </a:gradFill>
          <a:ln w="8467" cap="flat">
            <a:noFill/>
            <a:prstDash val="solid"/>
            <a:miter/>
          </a:ln>
          <a:effectLst>
            <a:outerShdw blurRad="1270000" dist="317500" dir="8100000" algn="tr" rotWithShape="0">
              <a:prstClr val="black">
                <a:alpha val="93000"/>
              </a:prstClr>
            </a:outerShdw>
          </a:effectLst>
        </p:spPr>
        <p:txBody>
          <a:bodyPr wrap="square" rtlCol="0" anchor="ctr">
            <a:noAutofit/>
          </a:bodyPr>
          <a:lstStyle/>
          <a:p>
            <a:pPr marL="0" indent="0">
              <a:buFont typeface="Arial" panose="020B0604020202020204" pitchFamily="34" charset="0"/>
              <a:buNone/>
            </a:pPr>
            <a:endParaRPr lang="en-US">
              <a:solidFill>
                <a:schemeClr val="bg1"/>
              </a:solidFill>
            </a:endParaRPr>
          </a:p>
        </p:txBody>
      </p:sp>
      <p:sp>
        <p:nvSpPr>
          <p:cNvPr id="13" name="Rectangle 12">
            <a:extLst>
              <a:ext uri="{FF2B5EF4-FFF2-40B4-BE49-F238E27FC236}">
                <a16:creationId xmlns:a16="http://schemas.microsoft.com/office/drawing/2014/main" id="{D62DDA98-5FF3-DBEA-7A67-465EFDE8955A}"/>
              </a:ext>
            </a:extLst>
          </p:cNvPr>
          <p:cNvSpPr/>
          <p:nvPr userDrawn="1"/>
        </p:nvSpPr>
        <p:spPr bwMode="auto">
          <a:xfrm>
            <a:off x="9450162" y="0"/>
            <a:ext cx="74838" cy="6858000"/>
          </a:xfrm>
          <a:prstGeom prst="rect">
            <a:avLst/>
          </a:prstGeom>
          <a:gradFill flip="none" rotWithShape="1">
            <a:gsLst>
              <a:gs pos="100000">
                <a:schemeClr val="tx2">
                  <a:lumMod val="60000"/>
                  <a:lumOff val="40000"/>
                </a:schemeClr>
              </a:gs>
              <a:gs pos="0">
                <a:schemeClr val="tx2"/>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indent="0" defTabSz="932472" fontAlgn="base">
              <a:spcBef>
                <a:spcPct val="0"/>
              </a:spcBef>
              <a:spcAft>
                <a:spcPct val="0"/>
              </a:spcAft>
              <a:buFont typeface="Arial" panose="020B0604020202020204" pitchFamily="34" charset="0"/>
              <a:buNone/>
            </a:pPr>
            <a:endParaRPr lang="en-US" sz="2000" err="1">
              <a:solidFill>
                <a:schemeClr val="bg1"/>
              </a:solidFill>
              <a:cs typeface="Segoe UI" pitchFamily="34" charset="0"/>
            </a:endParaRPr>
          </a:p>
        </p:txBody>
      </p:sp>
      <p:sp>
        <p:nvSpPr>
          <p:cNvPr id="15" name="Title 1">
            <a:extLst>
              <a:ext uri="{FF2B5EF4-FFF2-40B4-BE49-F238E27FC236}">
                <a16:creationId xmlns:a16="http://schemas.microsoft.com/office/drawing/2014/main" id="{0F70E65B-F7BD-7633-A9C4-A5602CB69B3F}"/>
              </a:ext>
            </a:extLst>
          </p:cNvPr>
          <p:cNvSpPr>
            <a:spLocks noGrp="1"/>
          </p:cNvSpPr>
          <p:nvPr>
            <p:ph type="title"/>
          </p:nvPr>
        </p:nvSpPr>
        <p:spPr>
          <a:xfrm>
            <a:off x="588263" y="457200"/>
            <a:ext cx="8393361" cy="553998"/>
          </a:xfrm>
        </p:spPr>
        <p:txBody>
          <a:bodyPr vert="horz" wrap="square" lIns="0" tIns="0" rIns="0" bIns="0" rtlCol="0" anchor="t">
            <a:spAutoFit/>
          </a:bodyPr>
          <a:lstStyle>
            <a:lvl1pPr marL="0" indent="0">
              <a:buFont typeface="Arial" panose="020B0604020202020204" pitchFamily="34" charset="0"/>
              <a:buNone/>
              <a:defRPr lang="en-IN" sz="3600" dirty="0">
                <a:solidFill>
                  <a:schemeClr val="bg1"/>
                </a:solidFill>
              </a:defRPr>
            </a:lvl1pPr>
          </a:lstStyle>
          <a:p>
            <a:pPr marL="0" lvl="0"/>
            <a:r>
              <a:rPr lang="en-US" dirty="0"/>
              <a:t>Click to edit Master title style</a:t>
            </a:r>
            <a:endParaRPr lang="en-IN" dirty="0"/>
          </a:p>
        </p:txBody>
      </p:sp>
      <p:sp>
        <p:nvSpPr>
          <p:cNvPr id="16" name="Text Placeholder 35">
            <a:extLst>
              <a:ext uri="{FF2B5EF4-FFF2-40B4-BE49-F238E27FC236}">
                <a16:creationId xmlns:a16="http://schemas.microsoft.com/office/drawing/2014/main" id="{137F2901-2041-9485-514F-D231514C6C00}"/>
              </a:ext>
            </a:extLst>
          </p:cNvPr>
          <p:cNvSpPr>
            <a:spLocks noGrp="1"/>
          </p:cNvSpPr>
          <p:nvPr>
            <p:ph type="body" sz="quarter" idx="15" hasCustomPrompt="1"/>
          </p:nvPr>
        </p:nvSpPr>
        <p:spPr>
          <a:xfrm>
            <a:off x="588263" y="1627779"/>
            <a:ext cx="5261450" cy="269601"/>
          </a:xfrm>
          <a:noFill/>
        </p:spPr>
        <p:txBody>
          <a:bodyPr vert="horz" wrap="square" lIns="0" tIns="0" rIns="0" bIns="0" rtlCol="0" anchor="t">
            <a:noAutofit/>
          </a:bodyPr>
          <a:lstStyle>
            <a:lvl1pPr marL="0" indent="0">
              <a:buNone/>
              <a:defRPr kumimoji="0" lang="en-US" sz="1800" b="0" i="0" u="none" strike="noStrike" cap="none" normalizeH="0" dirty="0" smtClean="0">
                <a:ln>
                  <a:noFill/>
                </a:ln>
                <a:solidFill>
                  <a:schemeClr val="bg1"/>
                </a:solidFill>
                <a:effectLst/>
                <a:uLnTx/>
                <a:uFillTx/>
                <a:latin typeface="+mj-lt"/>
                <a:ea typeface="Segoe UI" pitchFamily="34" charset="0"/>
              </a:defRPr>
            </a:lvl1pPr>
          </a:lstStyle>
          <a:p>
            <a:pPr marL="228600" lvl="0" indent="-228600" defTabSz="932472" fontAlgn="base">
              <a:spcBef>
                <a:spcPct val="0"/>
              </a:spcBef>
              <a:spcAft>
                <a:spcPct val="0"/>
              </a:spcAft>
              <a:buSzTx/>
            </a:pPr>
            <a:r>
              <a:rPr lang="en-US"/>
              <a:t>Click to add text</a:t>
            </a:r>
          </a:p>
        </p:txBody>
      </p:sp>
      <p:sp>
        <p:nvSpPr>
          <p:cNvPr id="17" name="Text Placeholder 35">
            <a:extLst>
              <a:ext uri="{FF2B5EF4-FFF2-40B4-BE49-F238E27FC236}">
                <a16:creationId xmlns:a16="http://schemas.microsoft.com/office/drawing/2014/main" id="{7F57E1B0-98DF-6225-9936-2D7F216E345F}"/>
              </a:ext>
            </a:extLst>
          </p:cNvPr>
          <p:cNvSpPr>
            <a:spLocks noGrp="1"/>
          </p:cNvSpPr>
          <p:nvPr>
            <p:ph type="body" sz="quarter" idx="12" hasCustomPrompt="1"/>
          </p:nvPr>
        </p:nvSpPr>
        <p:spPr>
          <a:xfrm>
            <a:off x="588263" y="2019300"/>
            <a:ext cx="5261450" cy="805053"/>
          </a:xfrm>
          <a:noFill/>
        </p:spPr>
        <p:txBody>
          <a:bodyPr wrap="square" lIns="0" tIns="0" rIns="0" bIns="0" anchor="t">
            <a:noAutofit/>
          </a:bodyPr>
          <a:lstStyle>
            <a:lvl1pPr marL="0" indent="0">
              <a:buFont typeface="Arial" panose="020B0604020202020204" pitchFamily="34" charset="0"/>
              <a:buNone/>
              <a:defRPr kumimoji="0" lang="en-US" sz="1600" b="0" i="0" u="none" strike="noStrike" cap="none" normalizeH="0" dirty="0" smtClean="0">
                <a:ln>
                  <a:noFill/>
                </a:ln>
                <a:solidFill>
                  <a:schemeClr val="bg1"/>
                </a:solidFill>
                <a:effectLst/>
                <a:uLnTx/>
                <a:uFillTx/>
                <a:ea typeface="Segoe UI" pitchFamily="34" charset="0"/>
              </a:defRPr>
            </a:lvl1pPr>
          </a:lstStyle>
          <a:p>
            <a:pPr marL="228600" lvl="0" indent="-228600" defTabSz="932472" fontAlgn="base">
              <a:spcBef>
                <a:spcPct val="0"/>
              </a:spcBef>
              <a:spcAft>
                <a:spcPct val="0"/>
              </a:spcAft>
              <a:buSzTx/>
            </a:pPr>
            <a:r>
              <a:rPr lang="en-US"/>
              <a:t>Click to add text</a:t>
            </a:r>
          </a:p>
        </p:txBody>
      </p:sp>
      <p:sp>
        <p:nvSpPr>
          <p:cNvPr id="18" name="Text Placeholder 35">
            <a:extLst>
              <a:ext uri="{FF2B5EF4-FFF2-40B4-BE49-F238E27FC236}">
                <a16:creationId xmlns:a16="http://schemas.microsoft.com/office/drawing/2014/main" id="{66DEE5AB-9412-F26B-6CE8-151A63C66FFE}"/>
              </a:ext>
            </a:extLst>
          </p:cNvPr>
          <p:cNvSpPr>
            <a:spLocks noGrp="1"/>
          </p:cNvSpPr>
          <p:nvPr>
            <p:ph type="body" sz="quarter" idx="16" hasCustomPrompt="1"/>
          </p:nvPr>
        </p:nvSpPr>
        <p:spPr>
          <a:xfrm>
            <a:off x="588263" y="3112802"/>
            <a:ext cx="5261450" cy="269601"/>
          </a:xfrm>
          <a:noFill/>
        </p:spPr>
        <p:txBody>
          <a:bodyPr vert="horz" wrap="square" lIns="0" tIns="0" rIns="0" bIns="0" rtlCol="0" anchor="t">
            <a:noAutofit/>
          </a:bodyPr>
          <a:lstStyle>
            <a:lvl1pPr marL="0" indent="0">
              <a:buNone/>
              <a:defRPr kumimoji="0" lang="en-US" sz="1800" b="0" i="0" u="none" strike="noStrike" cap="none" normalizeH="0" dirty="0" smtClean="0">
                <a:ln>
                  <a:noFill/>
                </a:ln>
                <a:solidFill>
                  <a:schemeClr val="bg1"/>
                </a:solidFill>
                <a:effectLst/>
                <a:uLnTx/>
                <a:uFillTx/>
                <a:latin typeface="+mj-lt"/>
                <a:ea typeface="Segoe UI" pitchFamily="34" charset="0"/>
              </a:defRPr>
            </a:lvl1pPr>
          </a:lstStyle>
          <a:p>
            <a:pPr marL="228600" lvl="0" indent="-228600" defTabSz="932472" fontAlgn="base">
              <a:spcBef>
                <a:spcPct val="0"/>
              </a:spcBef>
              <a:spcAft>
                <a:spcPct val="0"/>
              </a:spcAft>
              <a:buSzTx/>
            </a:pPr>
            <a:r>
              <a:rPr lang="en-US"/>
              <a:t>Click to add text</a:t>
            </a:r>
          </a:p>
        </p:txBody>
      </p:sp>
      <p:sp>
        <p:nvSpPr>
          <p:cNvPr id="19" name="Text Placeholder 35">
            <a:extLst>
              <a:ext uri="{FF2B5EF4-FFF2-40B4-BE49-F238E27FC236}">
                <a16:creationId xmlns:a16="http://schemas.microsoft.com/office/drawing/2014/main" id="{5A40C563-852C-37F3-E367-EDE58C7FCD59}"/>
              </a:ext>
            </a:extLst>
          </p:cNvPr>
          <p:cNvSpPr>
            <a:spLocks noGrp="1"/>
          </p:cNvSpPr>
          <p:nvPr>
            <p:ph type="body" sz="quarter" idx="17" hasCustomPrompt="1"/>
          </p:nvPr>
        </p:nvSpPr>
        <p:spPr>
          <a:xfrm>
            <a:off x="588263" y="3504323"/>
            <a:ext cx="5261450" cy="805053"/>
          </a:xfrm>
          <a:noFill/>
        </p:spPr>
        <p:txBody>
          <a:bodyPr wrap="square" lIns="0" tIns="0" rIns="0" bIns="0" anchor="t">
            <a:noAutofit/>
          </a:bodyPr>
          <a:lstStyle>
            <a:lvl1pPr marL="0" indent="0">
              <a:buFont typeface="Arial" panose="020B0604020202020204" pitchFamily="34" charset="0"/>
              <a:buNone/>
              <a:defRPr kumimoji="0" lang="en-US" sz="1600" b="0" i="0" u="none" strike="noStrike" cap="none" normalizeH="0" dirty="0" smtClean="0">
                <a:ln>
                  <a:noFill/>
                </a:ln>
                <a:solidFill>
                  <a:schemeClr val="bg1"/>
                </a:solidFill>
                <a:effectLst/>
                <a:uLnTx/>
                <a:uFillTx/>
                <a:ea typeface="Segoe UI" pitchFamily="34" charset="0"/>
              </a:defRPr>
            </a:lvl1pPr>
          </a:lstStyle>
          <a:p>
            <a:pPr marL="228600" lvl="0" indent="-228600" defTabSz="932472" fontAlgn="base">
              <a:spcBef>
                <a:spcPct val="0"/>
              </a:spcBef>
              <a:spcAft>
                <a:spcPct val="0"/>
              </a:spcAft>
              <a:buSzTx/>
            </a:pPr>
            <a:r>
              <a:rPr lang="en-US"/>
              <a:t>Click to add text</a:t>
            </a:r>
          </a:p>
        </p:txBody>
      </p:sp>
      <p:sp>
        <p:nvSpPr>
          <p:cNvPr id="20" name="Text Placeholder 35">
            <a:extLst>
              <a:ext uri="{FF2B5EF4-FFF2-40B4-BE49-F238E27FC236}">
                <a16:creationId xmlns:a16="http://schemas.microsoft.com/office/drawing/2014/main" id="{15B05EA5-3AD2-E196-3400-76EA2AF587E1}"/>
              </a:ext>
            </a:extLst>
          </p:cNvPr>
          <p:cNvSpPr>
            <a:spLocks noGrp="1"/>
          </p:cNvSpPr>
          <p:nvPr>
            <p:ph type="body" sz="quarter" idx="18" hasCustomPrompt="1"/>
          </p:nvPr>
        </p:nvSpPr>
        <p:spPr>
          <a:xfrm>
            <a:off x="588263" y="4687792"/>
            <a:ext cx="5261450" cy="269601"/>
          </a:xfrm>
          <a:noFill/>
        </p:spPr>
        <p:txBody>
          <a:bodyPr vert="horz" wrap="square" lIns="0" tIns="0" rIns="0" bIns="0" rtlCol="0" anchor="t">
            <a:noAutofit/>
          </a:bodyPr>
          <a:lstStyle>
            <a:lvl1pPr marL="0" indent="0">
              <a:buNone/>
              <a:defRPr kumimoji="0" lang="en-US" sz="1800" b="0" i="0" u="none" strike="noStrike" cap="none" normalizeH="0" dirty="0" smtClean="0">
                <a:ln>
                  <a:noFill/>
                </a:ln>
                <a:solidFill>
                  <a:schemeClr val="bg1"/>
                </a:solidFill>
                <a:effectLst/>
                <a:uLnTx/>
                <a:uFillTx/>
                <a:latin typeface="+mj-lt"/>
                <a:ea typeface="Segoe UI" pitchFamily="34" charset="0"/>
              </a:defRPr>
            </a:lvl1pPr>
          </a:lstStyle>
          <a:p>
            <a:pPr marL="228600" lvl="0" indent="-228600" defTabSz="932472" fontAlgn="base">
              <a:spcBef>
                <a:spcPct val="0"/>
              </a:spcBef>
              <a:spcAft>
                <a:spcPct val="0"/>
              </a:spcAft>
              <a:buSzTx/>
            </a:pPr>
            <a:r>
              <a:rPr lang="en-US"/>
              <a:t>Click to add text</a:t>
            </a:r>
          </a:p>
        </p:txBody>
      </p:sp>
      <p:sp>
        <p:nvSpPr>
          <p:cNvPr id="21" name="Text Placeholder 35">
            <a:extLst>
              <a:ext uri="{FF2B5EF4-FFF2-40B4-BE49-F238E27FC236}">
                <a16:creationId xmlns:a16="http://schemas.microsoft.com/office/drawing/2014/main" id="{27591425-E795-E159-9160-D589C4352E2E}"/>
              </a:ext>
            </a:extLst>
          </p:cNvPr>
          <p:cNvSpPr>
            <a:spLocks noGrp="1"/>
          </p:cNvSpPr>
          <p:nvPr>
            <p:ph type="body" sz="quarter" idx="19" hasCustomPrompt="1"/>
          </p:nvPr>
        </p:nvSpPr>
        <p:spPr>
          <a:xfrm>
            <a:off x="588263" y="5079313"/>
            <a:ext cx="5261450" cy="805053"/>
          </a:xfrm>
          <a:noFill/>
        </p:spPr>
        <p:txBody>
          <a:bodyPr wrap="square" lIns="0" tIns="0" rIns="0" bIns="0" anchor="t">
            <a:noAutofit/>
          </a:bodyPr>
          <a:lstStyle>
            <a:lvl1pPr marL="0" indent="0">
              <a:buFont typeface="Arial" panose="020B0604020202020204" pitchFamily="34" charset="0"/>
              <a:buNone/>
              <a:defRPr kumimoji="0" lang="en-US" sz="1600" b="0" i="0" u="none" strike="noStrike" cap="none" normalizeH="0" dirty="0" smtClean="0">
                <a:ln>
                  <a:noFill/>
                </a:ln>
                <a:solidFill>
                  <a:schemeClr val="bg1"/>
                </a:solidFill>
                <a:effectLst/>
                <a:uLnTx/>
                <a:uFillTx/>
                <a:ea typeface="Segoe UI" pitchFamily="34" charset="0"/>
              </a:defRPr>
            </a:lvl1pPr>
          </a:lstStyle>
          <a:p>
            <a:pPr marL="228600" lvl="0" indent="-228600" defTabSz="932472" fontAlgn="base">
              <a:spcBef>
                <a:spcPct val="0"/>
              </a:spcBef>
              <a:spcAft>
                <a:spcPct val="0"/>
              </a:spcAft>
              <a:buSzTx/>
            </a:pPr>
            <a:r>
              <a:rPr lang="en-US"/>
              <a:t>Click to add text</a:t>
            </a:r>
          </a:p>
        </p:txBody>
      </p:sp>
      <p:sp>
        <p:nvSpPr>
          <p:cNvPr id="22" name="Picture Placeholder 58">
            <a:extLst>
              <a:ext uri="{FF2B5EF4-FFF2-40B4-BE49-F238E27FC236}">
                <a16:creationId xmlns:a16="http://schemas.microsoft.com/office/drawing/2014/main" id="{C9FC747D-A6BA-9F50-4542-EBA890BE4B55}"/>
              </a:ext>
            </a:extLst>
          </p:cNvPr>
          <p:cNvSpPr>
            <a:spLocks noGrp="1"/>
          </p:cNvSpPr>
          <p:nvPr>
            <p:ph type="pic" sz="quarter" idx="22"/>
          </p:nvPr>
        </p:nvSpPr>
        <p:spPr>
          <a:xfrm>
            <a:off x="6657973" y="1468397"/>
            <a:ext cx="5240337" cy="4809290"/>
          </a:xfrm>
          <a:prstGeom prst="roundRect">
            <a:avLst>
              <a:gd name="adj" fmla="val 5988"/>
            </a:avLst>
          </a:prstGeom>
          <a:solidFill>
            <a:schemeClr val="bg1">
              <a:alpha val="40000"/>
            </a:schemeClr>
          </a:solidFill>
          <a:ln>
            <a:solidFill>
              <a:schemeClr val="bg1"/>
            </a:solidFill>
          </a:ln>
          <a:effectLst>
            <a:outerShdw blurRad="254000" sx="102000" sy="102000" algn="ctr" rotWithShape="0">
              <a:prstClr val="black">
                <a:alpha val="8000"/>
              </a:prstClr>
            </a:outerShdw>
          </a:effectLst>
        </p:spPr>
        <p:txBody>
          <a:bodyPr bIns="640080" anchor="ctr">
            <a:noAutofit/>
          </a:bodyPr>
          <a:lstStyle>
            <a:lvl1pPr marL="0" indent="0" algn="ctr">
              <a:buFont typeface="Arial" panose="020B0604020202020204" pitchFamily="34" charset="0"/>
              <a:buNone/>
              <a:defRPr sz="2000"/>
            </a:lvl1pPr>
          </a:lstStyle>
          <a:p>
            <a:endParaRPr lang="en-IN"/>
          </a:p>
        </p:txBody>
      </p:sp>
    </p:spTree>
    <p:extLst>
      <p:ext uri="{BB962C8B-B14F-4D97-AF65-F5344CB8AC3E}">
        <p14:creationId xmlns:p14="http://schemas.microsoft.com/office/powerpoint/2010/main" val="580599778"/>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37_Custom Layou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FF3B80D-FE7B-F433-4AF3-F85B6B69D59E}"/>
              </a:ext>
            </a:extLst>
          </p:cNvPr>
          <p:cNvPicPr>
            <a:picLocks noChangeAspect="1"/>
          </p:cNvPicPr>
          <p:nvPr userDrawn="1"/>
        </p:nvPicPr>
        <p:blipFill rotWithShape="1">
          <a:blip r:embed="rId2" cstate="print">
            <a:alphaModFix amt="50000"/>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4" name="Rectangle: Rounded Corners 3">
            <a:extLst>
              <a:ext uri="{FF2B5EF4-FFF2-40B4-BE49-F238E27FC236}">
                <a16:creationId xmlns:a16="http://schemas.microsoft.com/office/drawing/2014/main" id="{6375EF45-343E-151E-EDED-A4CCB5B29FC1}"/>
              </a:ext>
            </a:extLst>
          </p:cNvPr>
          <p:cNvSpPr>
            <a:spLocks/>
          </p:cNvSpPr>
          <p:nvPr userDrawn="1"/>
        </p:nvSpPr>
        <p:spPr bwMode="auto">
          <a:xfrm>
            <a:off x="317500" y="1226372"/>
            <a:ext cx="3492500" cy="5051316"/>
          </a:xfrm>
          <a:prstGeom prst="roundRect">
            <a:avLst>
              <a:gd name="adj" fmla="val 4857"/>
            </a:avLst>
          </a:prstGeom>
          <a:solidFill>
            <a:schemeClr val="bg1"/>
          </a:solidFill>
          <a:ln>
            <a:solidFill>
              <a:schemeClr val="bg1"/>
            </a:solidFill>
            <a:headEnd type="none" w="med" len="med"/>
            <a:tailEnd type="none" w="med" len="med"/>
          </a:ln>
          <a:effectLst>
            <a:outerShdw blurRad="317500" sx="102000" sy="102000" algn="ctr" rotWithShape="0">
              <a:prstClr val="black">
                <a:alpha val="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731520" rIns="182880" bIns="146304" numCol="1" spcCol="0" rtlCol="0" fromWordArt="0" anchor="t" anchorCtr="0" forceAA="0" compatLnSpc="1">
            <a:prstTxWarp prst="textNoShape">
              <a:avLst/>
            </a:prstTxWarp>
            <a:noAutofit/>
          </a:bodyPr>
          <a:lstStyle/>
          <a:p>
            <a:pPr marL="0" indent="0">
              <a:spcAft>
                <a:spcPts val="600"/>
              </a:spcAft>
              <a:buFont typeface="Arial" panose="020B0604020202020204" pitchFamily="34" charset="0"/>
              <a:buNone/>
            </a:pPr>
            <a:endParaRPr lang="en-US" sz="2000" err="1">
              <a:gradFill>
                <a:gsLst>
                  <a:gs pos="0">
                    <a:schemeClr val="tx2"/>
                  </a:gs>
                  <a:gs pos="100000">
                    <a:schemeClr val="tx2">
                      <a:lumMod val="60000"/>
                      <a:lumOff val="40000"/>
                    </a:schemeClr>
                  </a:gs>
                </a:gsLst>
                <a:lin ang="2700000" scaled="1"/>
              </a:gradFill>
              <a:latin typeface="+mj-lt"/>
              <a:ea typeface="Segoe UI Black" panose="020B0A02040204020203" pitchFamily="34" charset="0"/>
            </a:endParaRPr>
          </a:p>
        </p:txBody>
      </p:sp>
      <p:sp>
        <p:nvSpPr>
          <p:cNvPr id="9" name="Freeform: Shape 8">
            <a:extLst>
              <a:ext uri="{FF2B5EF4-FFF2-40B4-BE49-F238E27FC236}">
                <a16:creationId xmlns:a16="http://schemas.microsoft.com/office/drawing/2014/main" id="{3AADE8D7-0EAF-E265-2FDA-EAFCFFF07F9F}"/>
              </a:ext>
            </a:extLst>
          </p:cNvPr>
          <p:cNvSpPr/>
          <p:nvPr userDrawn="1"/>
        </p:nvSpPr>
        <p:spPr>
          <a:xfrm>
            <a:off x="0" y="5999523"/>
            <a:ext cx="9696275" cy="858477"/>
          </a:xfrm>
          <a:custGeom>
            <a:avLst/>
            <a:gdLst>
              <a:gd name="connsiteX0" fmla="*/ 7676696 w 9696275"/>
              <a:gd name="connsiteY0" fmla="*/ 530993 h 858477"/>
              <a:gd name="connsiteX1" fmla="*/ 8188475 w 9696275"/>
              <a:gd name="connsiteY1" fmla="*/ 547368 h 858477"/>
              <a:gd name="connsiteX2" fmla="*/ 9687830 w 9696275"/>
              <a:gd name="connsiteY2" fmla="*/ 855713 h 858477"/>
              <a:gd name="connsiteX3" fmla="*/ 9696275 w 9696275"/>
              <a:gd name="connsiteY3" fmla="*/ 858477 h 858477"/>
              <a:gd name="connsiteX4" fmla="*/ 4572598 w 9696275"/>
              <a:gd name="connsiteY4" fmla="*/ 858477 h 858477"/>
              <a:gd name="connsiteX5" fmla="*/ 4606017 w 9696275"/>
              <a:gd name="connsiteY5" fmla="*/ 856651 h 858477"/>
              <a:gd name="connsiteX6" fmla="*/ 7676696 w 9696275"/>
              <a:gd name="connsiteY6" fmla="*/ 530993 h 858477"/>
              <a:gd name="connsiteX7" fmla="*/ 0 w 9696275"/>
              <a:gd name="connsiteY7" fmla="*/ 0 h 858477"/>
              <a:gd name="connsiteX8" fmla="*/ 682372 w 9696275"/>
              <a:gd name="connsiteY8" fmla="*/ 218742 h 858477"/>
              <a:gd name="connsiteX9" fmla="*/ 3583790 w 9696275"/>
              <a:gd name="connsiteY9" fmla="*/ 856009 h 858477"/>
              <a:gd name="connsiteX10" fmla="*/ 3627014 w 9696275"/>
              <a:gd name="connsiteY10" fmla="*/ 858477 h 858477"/>
              <a:gd name="connsiteX11" fmla="*/ 0 w 9696275"/>
              <a:gd name="connsiteY11" fmla="*/ 858477 h 858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696275" h="858477">
                <a:moveTo>
                  <a:pt x="7676696" y="530993"/>
                </a:moveTo>
                <a:cubicBezTo>
                  <a:pt x="7847289" y="529316"/>
                  <a:pt x="8017882" y="534146"/>
                  <a:pt x="8188475" y="547368"/>
                </a:cubicBezTo>
                <a:cubicBezTo>
                  <a:pt x="8700255" y="588574"/>
                  <a:pt x="9212034" y="706754"/>
                  <a:pt x="9687830" y="855713"/>
                </a:cubicBezTo>
                <a:lnTo>
                  <a:pt x="9696275" y="858477"/>
                </a:lnTo>
                <a:lnTo>
                  <a:pt x="4572598" y="858477"/>
                </a:lnTo>
                <a:lnTo>
                  <a:pt x="4606017" y="856651"/>
                </a:lnTo>
                <a:cubicBezTo>
                  <a:pt x="5629577" y="785358"/>
                  <a:pt x="6653137" y="541054"/>
                  <a:pt x="7676696" y="530993"/>
                </a:cubicBezTo>
                <a:close/>
                <a:moveTo>
                  <a:pt x="0" y="0"/>
                </a:moveTo>
                <a:lnTo>
                  <a:pt x="682372" y="218742"/>
                </a:lnTo>
                <a:cubicBezTo>
                  <a:pt x="1279449" y="413736"/>
                  <a:pt x="2398967" y="768341"/>
                  <a:pt x="3583790" y="856009"/>
                </a:cubicBezTo>
                <a:lnTo>
                  <a:pt x="3627014" y="858477"/>
                </a:lnTo>
                <a:lnTo>
                  <a:pt x="0" y="858477"/>
                </a:lnTo>
                <a:close/>
              </a:path>
            </a:pathLst>
          </a:custGeom>
          <a:solidFill>
            <a:schemeClr val="bg1"/>
          </a:solidFill>
          <a:ln w="8467" cap="flat">
            <a:noFill/>
            <a:prstDash val="solid"/>
            <a:miter/>
          </a:ln>
          <a:effectLst>
            <a:outerShdw blurRad="317500" dist="254000" dir="18900000" sx="95000" sy="95000" algn="bl" rotWithShape="0">
              <a:prstClr val="black">
                <a:alpha val="5000"/>
              </a:prstClr>
            </a:outerShdw>
          </a:effectLst>
        </p:spPr>
        <p:txBody>
          <a:bodyPr wrap="square" rtlCol="0" anchor="ctr">
            <a:noAutofit/>
          </a:bodyPr>
          <a:lstStyle/>
          <a:p>
            <a:pPr marL="0" indent="0">
              <a:buFont typeface="Arial" panose="020B0604020202020204" pitchFamily="34" charset="0"/>
              <a:buNone/>
            </a:pPr>
            <a:endParaRPr lang="en-US"/>
          </a:p>
        </p:txBody>
      </p:sp>
      <p:pic>
        <p:nvPicPr>
          <p:cNvPr id="10" name="Picture 9">
            <a:extLst>
              <a:ext uri="{FF2B5EF4-FFF2-40B4-BE49-F238E27FC236}">
                <a16:creationId xmlns:a16="http://schemas.microsoft.com/office/drawing/2014/main" id="{D8238485-15BA-040F-C9BB-9F5B21C896E1}"/>
              </a:ext>
            </a:extLst>
          </p:cNvPr>
          <p:cNvPicPr>
            <a:picLocks/>
          </p:cNvPicPr>
          <p:nvPr userDrawn="1"/>
        </p:nvPicPr>
        <p:blipFill rotWithShape="1">
          <a:blip r:embed="rId3"/>
          <a:srcRect l="52614" r="9" b="97"/>
          <a:stretch/>
        </p:blipFill>
        <p:spPr>
          <a:xfrm>
            <a:off x="4065588" y="-1"/>
            <a:ext cx="8126412" cy="6858000"/>
          </a:xfrm>
          <a:custGeom>
            <a:avLst/>
            <a:gdLst>
              <a:gd name="connsiteX0" fmla="*/ 0 w 5776683"/>
              <a:gd name="connsiteY0" fmla="*/ 0 h 6857999"/>
              <a:gd name="connsiteX1" fmla="*/ 5776683 w 5776683"/>
              <a:gd name="connsiteY1" fmla="*/ 0 h 6857999"/>
              <a:gd name="connsiteX2" fmla="*/ 5776683 w 5776683"/>
              <a:gd name="connsiteY2" fmla="*/ 6857999 h 6857999"/>
              <a:gd name="connsiteX3" fmla="*/ 0 w 5776683"/>
              <a:gd name="connsiteY3" fmla="*/ 6857999 h 6857999"/>
            </a:gdLst>
            <a:ahLst/>
            <a:cxnLst>
              <a:cxn ang="0">
                <a:pos x="connsiteX0" y="connsiteY0"/>
              </a:cxn>
              <a:cxn ang="0">
                <a:pos x="connsiteX1" y="connsiteY1"/>
              </a:cxn>
              <a:cxn ang="0">
                <a:pos x="connsiteX2" y="connsiteY2"/>
              </a:cxn>
              <a:cxn ang="0">
                <a:pos x="connsiteX3" y="connsiteY3"/>
              </a:cxn>
            </a:cxnLst>
            <a:rect l="l" t="t" r="r" b="b"/>
            <a:pathLst>
              <a:path w="5776683" h="6857999">
                <a:moveTo>
                  <a:pt x="0" y="0"/>
                </a:moveTo>
                <a:lnTo>
                  <a:pt x="5776683" y="0"/>
                </a:lnTo>
                <a:lnTo>
                  <a:pt x="5776683" y="6857999"/>
                </a:lnTo>
                <a:lnTo>
                  <a:pt x="0" y="6857999"/>
                </a:lnTo>
                <a:close/>
              </a:path>
            </a:pathLst>
          </a:custGeom>
        </p:spPr>
      </p:pic>
      <p:sp>
        <p:nvSpPr>
          <p:cNvPr id="12" name="Rectangle 11">
            <a:extLst>
              <a:ext uri="{FF2B5EF4-FFF2-40B4-BE49-F238E27FC236}">
                <a16:creationId xmlns:a16="http://schemas.microsoft.com/office/drawing/2014/main" id="{B719E595-D0F0-9FD2-2D69-77E4E78A05E3}"/>
              </a:ext>
            </a:extLst>
          </p:cNvPr>
          <p:cNvSpPr/>
          <p:nvPr userDrawn="1"/>
        </p:nvSpPr>
        <p:spPr bwMode="auto">
          <a:xfrm>
            <a:off x="4065588" y="0"/>
            <a:ext cx="74838" cy="6858000"/>
          </a:xfrm>
          <a:prstGeom prst="rect">
            <a:avLst/>
          </a:prstGeom>
          <a:gradFill flip="none" rotWithShape="1">
            <a:gsLst>
              <a:gs pos="100000">
                <a:schemeClr val="tx2">
                  <a:lumMod val="60000"/>
                  <a:lumOff val="40000"/>
                </a:schemeClr>
              </a:gs>
              <a:gs pos="0">
                <a:schemeClr val="tx2"/>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indent="0" defTabSz="932472" fontAlgn="base">
              <a:spcBef>
                <a:spcPct val="0"/>
              </a:spcBef>
              <a:spcAft>
                <a:spcPct val="0"/>
              </a:spcAft>
              <a:buFont typeface="Arial" panose="020B0604020202020204" pitchFamily="34" charset="0"/>
              <a:buNone/>
            </a:pPr>
            <a:endParaRPr lang="en-US" sz="2000" err="1">
              <a:solidFill>
                <a:srgbClr val="FFFFFF"/>
              </a:solidFill>
              <a:cs typeface="Segoe UI" pitchFamily="34" charset="0"/>
            </a:endParaRPr>
          </a:p>
        </p:txBody>
      </p:sp>
      <p:sp>
        <p:nvSpPr>
          <p:cNvPr id="14" name="Title 1">
            <a:extLst>
              <a:ext uri="{FF2B5EF4-FFF2-40B4-BE49-F238E27FC236}">
                <a16:creationId xmlns:a16="http://schemas.microsoft.com/office/drawing/2014/main" id="{3EE7491C-80EC-44F5-63F9-D9C8995CB8AC}"/>
              </a:ext>
            </a:extLst>
          </p:cNvPr>
          <p:cNvSpPr>
            <a:spLocks noGrp="1"/>
          </p:cNvSpPr>
          <p:nvPr>
            <p:ph type="title" hasCustomPrompt="1"/>
          </p:nvPr>
        </p:nvSpPr>
        <p:spPr>
          <a:xfrm>
            <a:off x="588263" y="457200"/>
            <a:ext cx="3221737" cy="553998"/>
          </a:xfrm>
        </p:spPr>
        <p:txBody>
          <a:bodyPr vert="horz" wrap="square" lIns="0" tIns="0" rIns="0" bIns="0" rtlCol="0" anchor="t">
            <a:spAutoFit/>
          </a:bodyPr>
          <a:lstStyle>
            <a:lvl1pPr marL="0" indent="0">
              <a:buFont typeface="Arial" panose="020B0604020202020204" pitchFamily="34" charset="0"/>
              <a:buNone/>
              <a:defRPr lang="en-IN" sz="3600" dirty="0">
                <a:gradFill>
                  <a:gsLst>
                    <a:gs pos="0">
                      <a:schemeClr val="tx2"/>
                    </a:gs>
                    <a:gs pos="100000">
                      <a:schemeClr val="tx2">
                        <a:lumMod val="60000"/>
                        <a:lumOff val="40000"/>
                      </a:schemeClr>
                    </a:gs>
                  </a:gsLst>
                  <a:lin ang="2700000" scaled="1"/>
                </a:gradFill>
              </a:defRPr>
            </a:lvl1pPr>
          </a:lstStyle>
          <a:p>
            <a:pPr marL="0" lvl="0"/>
            <a:r>
              <a:rPr lang="en-US"/>
              <a:t>Video slide</a:t>
            </a:r>
            <a:endParaRPr lang="en-IN"/>
          </a:p>
        </p:txBody>
      </p:sp>
      <p:sp>
        <p:nvSpPr>
          <p:cNvPr id="16" name="Text Placeholder 35">
            <a:extLst>
              <a:ext uri="{FF2B5EF4-FFF2-40B4-BE49-F238E27FC236}">
                <a16:creationId xmlns:a16="http://schemas.microsoft.com/office/drawing/2014/main" id="{860C9690-DA85-8A4D-8192-F10A44D1A5CA}"/>
              </a:ext>
            </a:extLst>
          </p:cNvPr>
          <p:cNvSpPr>
            <a:spLocks noGrp="1"/>
          </p:cNvSpPr>
          <p:nvPr>
            <p:ph type="body" sz="quarter" idx="15" hasCustomPrompt="1"/>
          </p:nvPr>
        </p:nvSpPr>
        <p:spPr>
          <a:xfrm>
            <a:off x="588263" y="1525877"/>
            <a:ext cx="3031237" cy="399787"/>
          </a:xfrm>
          <a:noFill/>
        </p:spPr>
        <p:txBody>
          <a:bodyPr vert="horz" wrap="square" lIns="0" tIns="0" rIns="0" bIns="0" rtlCol="0" anchor="t">
            <a:noAutofit/>
          </a:bodyPr>
          <a:lstStyle>
            <a:lvl1pPr marL="0" indent="0">
              <a:buNone/>
              <a:defRPr kumimoji="0" lang="en-US" sz="2000" b="0" i="0" u="none" strike="noStrike" cap="none" normalizeH="0" dirty="0" smtClean="0">
                <a:ln>
                  <a:noFill/>
                </a:ln>
                <a:gradFill>
                  <a:gsLst>
                    <a:gs pos="100000">
                      <a:schemeClr val="tx2">
                        <a:lumMod val="60000"/>
                        <a:lumOff val="40000"/>
                      </a:schemeClr>
                    </a:gs>
                    <a:gs pos="0">
                      <a:schemeClr val="tx2"/>
                    </a:gs>
                  </a:gsLst>
                  <a:lin ang="0" scaled="0"/>
                </a:gradFill>
                <a:effectLst/>
                <a:uLnTx/>
                <a:uFillTx/>
                <a:latin typeface="+mj-lt"/>
                <a:ea typeface="Segoe UI" pitchFamily="34" charset="0"/>
              </a:defRPr>
            </a:lvl1pPr>
          </a:lstStyle>
          <a:p>
            <a:pPr marL="228600" lvl="0" indent="-228600" defTabSz="932472" fontAlgn="base">
              <a:spcBef>
                <a:spcPct val="0"/>
              </a:spcBef>
              <a:spcAft>
                <a:spcPct val="0"/>
              </a:spcAft>
              <a:buSzTx/>
            </a:pPr>
            <a:r>
              <a:rPr lang="en-US"/>
              <a:t>Click to add text</a:t>
            </a:r>
          </a:p>
        </p:txBody>
      </p:sp>
      <p:sp>
        <p:nvSpPr>
          <p:cNvPr id="17" name="Text Placeholder 35">
            <a:extLst>
              <a:ext uri="{FF2B5EF4-FFF2-40B4-BE49-F238E27FC236}">
                <a16:creationId xmlns:a16="http://schemas.microsoft.com/office/drawing/2014/main" id="{609A4BB8-D547-2DEA-5BA8-82750CB9648A}"/>
              </a:ext>
            </a:extLst>
          </p:cNvPr>
          <p:cNvSpPr>
            <a:spLocks noGrp="1"/>
          </p:cNvSpPr>
          <p:nvPr>
            <p:ph type="body" sz="quarter" idx="16" hasCustomPrompt="1"/>
          </p:nvPr>
        </p:nvSpPr>
        <p:spPr>
          <a:xfrm>
            <a:off x="588263" y="2162629"/>
            <a:ext cx="3031237" cy="3836894"/>
          </a:xfrm>
          <a:noFill/>
        </p:spPr>
        <p:txBody>
          <a:bodyPr wrap="square" lIns="0" tIns="0" rIns="0" bIns="0" anchor="t">
            <a:noAutofit/>
          </a:bodyPr>
          <a:lstStyle>
            <a:lvl1pPr marL="0" indent="0">
              <a:buFont typeface="Arial" panose="020B0604020202020204" pitchFamily="34" charset="0"/>
              <a:buNone/>
              <a:defRPr kumimoji="0" lang="en-US" sz="1800" b="0" i="0" u="none" strike="noStrike" cap="none" normalizeH="0" dirty="0" smtClean="0">
                <a:ln>
                  <a:noFill/>
                </a:ln>
                <a:effectLst/>
                <a:uLnTx/>
                <a:uFillTx/>
                <a:ea typeface="Segoe UI" pitchFamily="34" charset="0"/>
              </a:defRPr>
            </a:lvl1pPr>
          </a:lstStyle>
          <a:p>
            <a:pPr marL="228600" lvl="0" indent="-228600" defTabSz="932472" fontAlgn="base">
              <a:spcBef>
                <a:spcPct val="0"/>
              </a:spcBef>
              <a:spcAft>
                <a:spcPct val="0"/>
              </a:spcAft>
              <a:buSzTx/>
            </a:pPr>
            <a:r>
              <a:rPr lang="en-US"/>
              <a:t>Click to add text</a:t>
            </a:r>
          </a:p>
        </p:txBody>
      </p:sp>
      <p:sp>
        <p:nvSpPr>
          <p:cNvPr id="15" name="Text Placeholder 35">
            <a:extLst>
              <a:ext uri="{FF2B5EF4-FFF2-40B4-BE49-F238E27FC236}">
                <a16:creationId xmlns:a16="http://schemas.microsoft.com/office/drawing/2014/main" id="{2D394F12-658C-06E9-4907-BCC4A79E4D84}"/>
              </a:ext>
            </a:extLst>
          </p:cNvPr>
          <p:cNvSpPr>
            <a:spLocks noGrp="1"/>
          </p:cNvSpPr>
          <p:nvPr>
            <p:ph type="body" sz="quarter" idx="12" hasCustomPrompt="1"/>
          </p:nvPr>
        </p:nvSpPr>
        <p:spPr>
          <a:xfrm>
            <a:off x="4504976" y="1436689"/>
            <a:ext cx="7098760" cy="341312"/>
          </a:xfrm>
          <a:noFill/>
        </p:spPr>
        <p:txBody>
          <a:bodyPr wrap="square" lIns="0" tIns="0" rIns="0" bIns="0" anchor="t">
            <a:noAutofit/>
          </a:bodyPr>
          <a:lstStyle>
            <a:lvl1pPr marL="0" indent="0">
              <a:buFont typeface="Arial" panose="020B0604020202020204" pitchFamily="34" charset="0"/>
              <a:buNone/>
              <a:defRPr kumimoji="0" lang="en-US" sz="2000" b="0" i="0" u="none" strike="noStrike" cap="none" normalizeH="0" dirty="0" smtClean="0">
                <a:ln>
                  <a:noFill/>
                </a:ln>
                <a:solidFill>
                  <a:schemeClr val="bg1"/>
                </a:solidFill>
                <a:effectLst/>
                <a:uLnTx/>
                <a:uFillTx/>
                <a:latin typeface="+mj-lt"/>
                <a:ea typeface="Segoe UI" pitchFamily="34" charset="0"/>
              </a:defRPr>
            </a:lvl1pPr>
          </a:lstStyle>
          <a:p>
            <a:pPr marL="228600" lvl="0" indent="-228600" defTabSz="932472" fontAlgn="base">
              <a:spcBef>
                <a:spcPct val="0"/>
              </a:spcBef>
              <a:spcAft>
                <a:spcPct val="0"/>
              </a:spcAft>
              <a:buSzTx/>
            </a:pPr>
            <a:r>
              <a:rPr lang="en-US"/>
              <a:t>Click to add text</a:t>
            </a:r>
          </a:p>
        </p:txBody>
      </p:sp>
      <p:sp>
        <p:nvSpPr>
          <p:cNvPr id="18" name="Media Placeholder 32">
            <a:extLst>
              <a:ext uri="{FF2B5EF4-FFF2-40B4-BE49-F238E27FC236}">
                <a16:creationId xmlns:a16="http://schemas.microsoft.com/office/drawing/2014/main" id="{F841C6BF-428C-C02F-CB96-583559870666}"/>
              </a:ext>
            </a:extLst>
          </p:cNvPr>
          <p:cNvSpPr>
            <a:spLocks noGrp="1"/>
          </p:cNvSpPr>
          <p:nvPr>
            <p:ph type="media" sz="quarter" idx="17" hasCustomPrompt="1"/>
          </p:nvPr>
        </p:nvSpPr>
        <p:spPr>
          <a:xfrm>
            <a:off x="4504976" y="2008188"/>
            <a:ext cx="7098411" cy="3940740"/>
          </a:xfrm>
          <a:prstGeom prst="roundRect">
            <a:avLst>
              <a:gd name="adj" fmla="val 4582"/>
            </a:avLst>
          </a:prstGeom>
          <a:blipFill>
            <a:blip r:embed="rId4"/>
            <a:stretch>
              <a:fillRect l="-57986" t="-70158" r="-57990" b="-45820"/>
            </a:stretch>
          </a:blipFill>
          <a:ln>
            <a:solidFill>
              <a:schemeClr val="bg1"/>
            </a:solidFill>
          </a:ln>
          <a:effectLst>
            <a:outerShdw blurRad="254000" sx="102000" sy="102000" algn="ctr" rotWithShape="0">
              <a:prstClr val="black">
                <a:alpha val="8000"/>
              </a:prstClr>
            </a:outerShdw>
          </a:effectLst>
        </p:spPr>
        <p:txBody>
          <a:bodyPr vert="horz" wrap="square" lIns="0" tIns="0" rIns="0" bIns="640080" rtlCol="0" anchor="ctr">
            <a:noAutofit/>
          </a:bodyPr>
          <a:lstStyle>
            <a:lvl1pPr marL="0" indent="0" algn="ctr">
              <a:buNone/>
              <a:defRPr lang="en-IN" sz="2000">
                <a:solidFill>
                  <a:schemeClr val="bg1"/>
                </a:solidFill>
              </a:defRPr>
            </a:lvl1pPr>
          </a:lstStyle>
          <a:p>
            <a:pPr marL="228600" lvl="0" indent="-228600" algn="ctr"/>
            <a:r>
              <a:rPr lang="en-IN"/>
              <a:t>Media</a:t>
            </a:r>
          </a:p>
        </p:txBody>
      </p:sp>
    </p:spTree>
    <p:extLst>
      <p:ext uri="{BB962C8B-B14F-4D97-AF65-F5344CB8AC3E}">
        <p14:creationId xmlns:p14="http://schemas.microsoft.com/office/powerpoint/2010/main" val="3890538900"/>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38_Custom Layout">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E3CFCCEF-3918-CF00-30D3-E294097BB72F}"/>
              </a:ext>
            </a:extLst>
          </p:cNvPr>
          <p:cNvGrpSpPr/>
          <p:nvPr userDrawn="1"/>
        </p:nvGrpSpPr>
        <p:grpSpPr>
          <a:xfrm>
            <a:off x="0" y="-62922"/>
            <a:ext cx="12192000" cy="6858000"/>
            <a:chOff x="0" y="0"/>
            <a:chExt cx="12192000" cy="6858000"/>
          </a:xfrm>
        </p:grpSpPr>
        <p:pic>
          <p:nvPicPr>
            <p:cNvPr id="4" name="Picture 3" descr="A picture containing blue, electric blue, majorelle blue, blur&#10;&#10;Description automatically generated">
              <a:extLst>
                <a:ext uri="{FF2B5EF4-FFF2-40B4-BE49-F238E27FC236}">
                  <a16:creationId xmlns:a16="http://schemas.microsoft.com/office/drawing/2014/main" id="{563FD2F3-B17E-BC1A-0FAF-67264126F61A}"/>
                </a:ext>
              </a:extLst>
            </p:cNvPr>
            <p:cNvPicPr>
              <a:picLocks noChangeAspect="1"/>
            </p:cNvPicPr>
            <p:nvPr/>
          </p:nvPicPr>
          <p:blipFill>
            <a:blip r:embed="rId2"/>
            <a:stretch>
              <a:fillRect/>
            </a:stretch>
          </p:blipFill>
          <p:spPr>
            <a:xfrm>
              <a:off x="0" y="0"/>
              <a:ext cx="12192000" cy="6858000"/>
            </a:xfrm>
            <a:prstGeom prst="rect">
              <a:avLst/>
            </a:prstGeom>
          </p:spPr>
        </p:pic>
        <p:pic>
          <p:nvPicPr>
            <p:cNvPr id="5" name="Picture 4">
              <a:extLst>
                <a:ext uri="{FF2B5EF4-FFF2-40B4-BE49-F238E27FC236}">
                  <a16:creationId xmlns:a16="http://schemas.microsoft.com/office/drawing/2014/main" id="{264DCF94-4975-D093-B2AC-17E1D5E2BC7F}"/>
                </a:ext>
              </a:extLst>
            </p:cNvPr>
            <p:cNvPicPr>
              <a:picLocks noChangeAspect="1"/>
            </p:cNvPicPr>
            <p:nvPr/>
          </p:nvPicPr>
          <p:blipFill>
            <a:blip r:embed="rId3" cstate="print">
              <a:alphaModFix amt="35000"/>
              <a:extLst>
                <a:ext uri="{28A0092B-C50C-407E-A947-70E740481C1C}">
                  <a14:useLocalDpi xmlns:a14="http://schemas.microsoft.com/office/drawing/2010/main"/>
                </a:ext>
              </a:extLst>
            </a:blip>
            <a:stretch>
              <a:fillRect/>
            </a:stretch>
          </p:blipFill>
          <p:spPr>
            <a:xfrm>
              <a:off x="0" y="0"/>
              <a:ext cx="12192000" cy="6858000"/>
            </a:xfrm>
            <a:prstGeom prst="rect">
              <a:avLst/>
            </a:prstGeom>
          </p:spPr>
        </p:pic>
      </p:grpSp>
      <p:grpSp>
        <p:nvGrpSpPr>
          <p:cNvPr id="6" name="Group 5">
            <a:extLst>
              <a:ext uri="{FF2B5EF4-FFF2-40B4-BE49-F238E27FC236}">
                <a16:creationId xmlns:a16="http://schemas.microsoft.com/office/drawing/2014/main" id="{0ABFE24A-D09D-E203-AA1B-897D34C38507}"/>
              </a:ext>
            </a:extLst>
          </p:cNvPr>
          <p:cNvGrpSpPr/>
          <p:nvPr userDrawn="1"/>
        </p:nvGrpSpPr>
        <p:grpSpPr>
          <a:xfrm>
            <a:off x="0" y="0"/>
            <a:ext cx="12192000" cy="6858002"/>
            <a:chOff x="0" y="0"/>
            <a:chExt cx="12192000" cy="6858002"/>
          </a:xfrm>
        </p:grpSpPr>
        <p:grpSp>
          <p:nvGrpSpPr>
            <p:cNvPr id="7" name="Group 6">
              <a:extLst>
                <a:ext uri="{FF2B5EF4-FFF2-40B4-BE49-F238E27FC236}">
                  <a16:creationId xmlns:a16="http://schemas.microsoft.com/office/drawing/2014/main" id="{E4049CEA-7EC2-5A34-82A5-516E6EC6A93C}"/>
                </a:ext>
              </a:extLst>
            </p:cNvPr>
            <p:cNvGrpSpPr/>
            <p:nvPr/>
          </p:nvGrpSpPr>
          <p:grpSpPr>
            <a:xfrm>
              <a:off x="0" y="0"/>
              <a:ext cx="12192000" cy="6858002"/>
              <a:chOff x="0" y="0"/>
              <a:chExt cx="12192000" cy="6858002"/>
            </a:xfrm>
          </p:grpSpPr>
          <p:grpSp>
            <p:nvGrpSpPr>
              <p:cNvPr id="9" name="Group 8">
                <a:extLst>
                  <a:ext uri="{FF2B5EF4-FFF2-40B4-BE49-F238E27FC236}">
                    <a16:creationId xmlns:a16="http://schemas.microsoft.com/office/drawing/2014/main" id="{7F003DE2-28AE-392B-B686-C885A07DF88C}"/>
                  </a:ext>
                </a:extLst>
              </p:cNvPr>
              <p:cNvGrpSpPr/>
              <p:nvPr/>
            </p:nvGrpSpPr>
            <p:grpSpPr>
              <a:xfrm>
                <a:off x="9486900" y="0"/>
                <a:ext cx="2705100" cy="694583"/>
                <a:chOff x="9486900" y="0"/>
                <a:chExt cx="2705100" cy="694583"/>
              </a:xfrm>
            </p:grpSpPr>
            <p:sp>
              <p:nvSpPr>
                <p:cNvPr id="11" name="Freeform: Shape 10">
                  <a:extLst>
                    <a:ext uri="{FF2B5EF4-FFF2-40B4-BE49-F238E27FC236}">
                      <a16:creationId xmlns:a16="http://schemas.microsoft.com/office/drawing/2014/main" id="{393311F3-AE18-0246-B457-88CB80D02923}"/>
                    </a:ext>
                  </a:extLst>
                </p:cNvPr>
                <p:cNvSpPr/>
                <p:nvPr/>
              </p:nvSpPr>
              <p:spPr>
                <a:xfrm>
                  <a:off x="9486900" y="0"/>
                  <a:ext cx="2705100" cy="694583"/>
                </a:xfrm>
                <a:custGeom>
                  <a:avLst/>
                  <a:gdLst>
                    <a:gd name="connsiteX0" fmla="*/ 0 w 6378217"/>
                    <a:gd name="connsiteY0" fmla="*/ 0 h 1637721"/>
                    <a:gd name="connsiteX1" fmla="*/ 4167423 w 6378217"/>
                    <a:gd name="connsiteY1" fmla="*/ 1631982 h 1637721"/>
                    <a:gd name="connsiteX2" fmla="*/ 6378218 w 6378217"/>
                    <a:gd name="connsiteY2" fmla="*/ 1175323 h 1637721"/>
                    <a:gd name="connsiteX3" fmla="*/ 6378218 w 6378217"/>
                    <a:gd name="connsiteY3" fmla="*/ 0 h 1637721"/>
                    <a:gd name="connsiteX4" fmla="*/ 0 w 6378217"/>
                    <a:gd name="connsiteY4" fmla="*/ 0 h 1637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78217" h="1637721">
                      <a:moveTo>
                        <a:pt x="0" y="0"/>
                      </a:moveTo>
                      <a:cubicBezTo>
                        <a:pt x="1476490" y="225815"/>
                        <a:pt x="2722373" y="1559284"/>
                        <a:pt x="4167423" y="1631982"/>
                      </a:cubicBezTo>
                      <a:cubicBezTo>
                        <a:pt x="5475750" y="1697830"/>
                        <a:pt x="6378218" y="1175323"/>
                        <a:pt x="6378218" y="1175323"/>
                      </a:cubicBezTo>
                      <a:lnTo>
                        <a:pt x="6378218" y="0"/>
                      </a:lnTo>
                      <a:lnTo>
                        <a:pt x="0" y="0"/>
                      </a:lnTo>
                      <a:close/>
                    </a:path>
                  </a:pathLst>
                </a:custGeom>
                <a:gradFill>
                  <a:gsLst>
                    <a:gs pos="100000">
                      <a:srgbClr val="122C4F"/>
                    </a:gs>
                    <a:gs pos="0">
                      <a:srgbClr val="142944"/>
                    </a:gs>
                  </a:gsLst>
                  <a:lin ang="2700000" scaled="1"/>
                </a:gradFill>
                <a:ln w="8467" cap="flat">
                  <a:noFill/>
                  <a:prstDash val="solid"/>
                  <a:miter/>
                </a:ln>
                <a:effectLst>
                  <a:outerShdw blurRad="812800" dist="317500" dir="8100000" sx="95000" sy="95000" algn="tr" rotWithShape="0">
                    <a:prstClr val="black">
                      <a:alpha val="40000"/>
                    </a:prstClr>
                  </a:outerShdw>
                </a:effectLst>
              </p:spPr>
              <p:txBody>
                <a:bodyPr rtlCol="0" anchor="ctr"/>
                <a:lstStyle/>
                <a:p>
                  <a:pPr marL="0" indent="0">
                    <a:buFont typeface="Arial" panose="020B0604020202020204" pitchFamily="34" charset="0"/>
                    <a:buNone/>
                  </a:pPr>
                  <a:endParaRPr lang="en-US"/>
                </a:p>
              </p:txBody>
            </p:sp>
            <p:sp>
              <p:nvSpPr>
                <p:cNvPr id="12" name="Freeform: Shape 11">
                  <a:extLst>
                    <a:ext uri="{FF2B5EF4-FFF2-40B4-BE49-F238E27FC236}">
                      <a16:creationId xmlns:a16="http://schemas.microsoft.com/office/drawing/2014/main" id="{E4A54C77-8975-6473-897F-782C834ED95E}"/>
                    </a:ext>
                  </a:extLst>
                </p:cNvPr>
                <p:cNvSpPr/>
                <p:nvPr/>
              </p:nvSpPr>
              <p:spPr>
                <a:xfrm>
                  <a:off x="9486900" y="0"/>
                  <a:ext cx="2705100" cy="431371"/>
                </a:xfrm>
                <a:custGeom>
                  <a:avLst/>
                  <a:gdLst>
                    <a:gd name="connsiteX0" fmla="*/ 0 w 6378217"/>
                    <a:gd name="connsiteY0" fmla="*/ 0 h 1017107"/>
                    <a:gd name="connsiteX1" fmla="*/ 4094765 w 6378217"/>
                    <a:gd name="connsiteY1" fmla="*/ 1012782 h 1017107"/>
                    <a:gd name="connsiteX2" fmla="*/ 6378218 w 6378217"/>
                    <a:gd name="connsiteY2" fmla="*/ 697085 h 1017107"/>
                    <a:gd name="connsiteX3" fmla="*/ 6378218 w 6378217"/>
                    <a:gd name="connsiteY3" fmla="*/ 0 h 1017107"/>
                    <a:gd name="connsiteX4" fmla="*/ 0 w 6378217"/>
                    <a:gd name="connsiteY4" fmla="*/ 0 h 1017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78217" h="1017107">
                      <a:moveTo>
                        <a:pt x="0" y="0"/>
                      </a:moveTo>
                      <a:cubicBezTo>
                        <a:pt x="1666233" y="157275"/>
                        <a:pt x="2855732" y="967604"/>
                        <a:pt x="4094765" y="1012782"/>
                      </a:cubicBezTo>
                      <a:cubicBezTo>
                        <a:pt x="5403922" y="1060535"/>
                        <a:pt x="6378218" y="697085"/>
                        <a:pt x="6378218" y="697085"/>
                      </a:cubicBezTo>
                      <a:lnTo>
                        <a:pt x="6378218" y="0"/>
                      </a:lnTo>
                      <a:lnTo>
                        <a:pt x="0" y="0"/>
                      </a:lnTo>
                      <a:close/>
                    </a:path>
                  </a:pathLst>
                </a:custGeom>
                <a:gradFill>
                  <a:gsLst>
                    <a:gs pos="100000">
                      <a:srgbClr val="122C4F"/>
                    </a:gs>
                    <a:gs pos="0">
                      <a:srgbClr val="142944"/>
                    </a:gs>
                  </a:gsLst>
                  <a:lin ang="2700000" scaled="1"/>
                </a:gradFill>
                <a:ln w="8467" cap="flat">
                  <a:noFill/>
                  <a:prstDash val="solid"/>
                  <a:miter/>
                </a:ln>
                <a:effectLst>
                  <a:outerShdw blurRad="571500" dir="8100000" algn="tr" rotWithShape="0">
                    <a:prstClr val="black">
                      <a:alpha val="55000"/>
                    </a:prstClr>
                  </a:outerShdw>
                </a:effectLst>
              </p:spPr>
              <p:txBody>
                <a:bodyPr rtlCol="0" anchor="ctr"/>
                <a:lstStyle/>
                <a:p>
                  <a:pPr marL="0" indent="0">
                    <a:buFont typeface="Arial" panose="020B0604020202020204" pitchFamily="34" charset="0"/>
                    <a:buNone/>
                  </a:pPr>
                  <a:endParaRPr lang="en-US"/>
                </a:p>
              </p:txBody>
            </p:sp>
          </p:grpSp>
          <p:sp>
            <p:nvSpPr>
              <p:cNvPr id="10" name="Freeform: Shape 9">
                <a:extLst>
                  <a:ext uri="{FF2B5EF4-FFF2-40B4-BE49-F238E27FC236}">
                    <a16:creationId xmlns:a16="http://schemas.microsoft.com/office/drawing/2014/main" id="{09305898-E9C4-DA2A-92F6-4AED7EB430F4}"/>
                  </a:ext>
                </a:extLst>
              </p:cNvPr>
              <p:cNvSpPr/>
              <p:nvPr/>
            </p:nvSpPr>
            <p:spPr>
              <a:xfrm>
                <a:off x="0" y="4679915"/>
                <a:ext cx="12192000" cy="2178087"/>
              </a:xfrm>
              <a:custGeom>
                <a:avLst/>
                <a:gdLst>
                  <a:gd name="connsiteX0" fmla="*/ 0 w 12192000"/>
                  <a:gd name="connsiteY0" fmla="*/ 0 h 2178087"/>
                  <a:gd name="connsiteX1" fmla="*/ 49187 w 12192000"/>
                  <a:gd name="connsiteY1" fmla="*/ 26851 h 2178087"/>
                  <a:gd name="connsiteX2" fmla="*/ 5229981 w 12192000"/>
                  <a:gd name="connsiteY2" fmla="*/ 1726424 h 2178087"/>
                  <a:gd name="connsiteX3" fmla="*/ 11446932 w 12192000"/>
                  <a:gd name="connsiteY3" fmla="*/ 876636 h 2178087"/>
                  <a:gd name="connsiteX4" fmla="*/ 12028917 w 12192000"/>
                  <a:gd name="connsiteY4" fmla="*/ 992007 h 2178087"/>
                  <a:gd name="connsiteX5" fmla="*/ 12192000 w 12192000"/>
                  <a:gd name="connsiteY5" fmla="*/ 1038316 h 2178087"/>
                  <a:gd name="connsiteX6" fmla="*/ 12192000 w 12192000"/>
                  <a:gd name="connsiteY6" fmla="*/ 2178087 h 2178087"/>
                  <a:gd name="connsiteX7" fmla="*/ 0 w 12192000"/>
                  <a:gd name="connsiteY7" fmla="*/ 2178087 h 2178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2178087">
                    <a:moveTo>
                      <a:pt x="0" y="0"/>
                    </a:moveTo>
                    <a:lnTo>
                      <a:pt x="49187" y="26851"/>
                    </a:lnTo>
                    <a:cubicBezTo>
                      <a:pt x="1085347" y="603113"/>
                      <a:pt x="3157664" y="1718458"/>
                      <a:pt x="5229981" y="1726424"/>
                    </a:cubicBezTo>
                    <a:cubicBezTo>
                      <a:pt x="7302300" y="1718458"/>
                      <a:pt x="9374617" y="603113"/>
                      <a:pt x="11446932" y="876636"/>
                    </a:cubicBezTo>
                    <a:cubicBezTo>
                      <a:pt x="11641212" y="903275"/>
                      <a:pt x="11835492" y="942354"/>
                      <a:pt x="12028917" y="992007"/>
                    </a:cubicBezTo>
                    <a:lnTo>
                      <a:pt x="12192000" y="1038316"/>
                    </a:lnTo>
                    <a:lnTo>
                      <a:pt x="12192000" y="2178087"/>
                    </a:lnTo>
                    <a:lnTo>
                      <a:pt x="0" y="2178087"/>
                    </a:lnTo>
                    <a:close/>
                  </a:path>
                </a:pathLst>
              </a:custGeom>
              <a:gradFill>
                <a:gsLst>
                  <a:gs pos="100000">
                    <a:srgbClr val="122C4F"/>
                  </a:gs>
                  <a:gs pos="0">
                    <a:srgbClr val="142944"/>
                  </a:gs>
                </a:gsLst>
                <a:lin ang="2700000" scaled="1"/>
              </a:gradFill>
              <a:ln w="8467" cap="flat">
                <a:noFill/>
                <a:prstDash val="solid"/>
                <a:miter/>
              </a:ln>
              <a:effectLst>
                <a:outerShdw blurRad="571500" dir="8100000" algn="tr" rotWithShape="0">
                  <a:prstClr val="black">
                    <a:alpha val="55000"/>
                  </a:prstClr>
                </a:outerShdw>
              </a:effectLst>
            </p:spPr>
            <p:txBody>
              <a:bodyPr rtlCol="0" anchor="ctr"/>
              <a:lstStyle/>
              <a:p>
                <a:pPr marL="0" indent="0">
                  <a:buFont typeface="Arial" panose="020B0604020202020204" pitchFamily="34" charset="0"/>
                  <a:buNone/>
                </a:pPr>
                <a:endParaRPr lang="en-US"/>
              </a:p>
            </p:txBody>
          </p:sp>
        </p:grpSp>
        <p:sp>
          <p:nvSpPr>
            <p:cNvPr id="8" name="Freeform: Shape 7">
              <a:extLst>
                <a:ext uri="{FF2B5EF4-FFF2-40B4-BE49-F238E27FC236}">
                  <a16:creationId xmlns:a16="http://schemas.microsoft.com/office/drawing/2014/main" id="{2718E2A7-1A44-D454-940A-9EE4A319AD8E}"/>
                </a:ext>
              </a:extLst>
            </p:cNvPr>
            <p:cNvSpPr/>
            <p:nvPr/>
          </p:nvSpPr>
          <p:spPr>
            <a:xfrm>
              <a:off x="0" y="5999523"/>
              <a:ext cx="9696275" cy="858477"/>
            </a:xfrm>
            <a:custGeom>
              <a:avLst/>
              <a:gdLst>
                <a:gd name="connsiteX0" fmla="*/ 7676696 w 9696275"/>
                <a:gd name="connsiteY0" fmla="*/ 530993 h 858477"/>
                <a:gd name="connsiteX1" fmla="*/ 8188475 w 9696275"/>
                <a:gd name="connsiteY1" fmla="*/ 547368 h 858477"/>
                <a:gd name="connsiteX2" fmla="*/ 9687830 w 9696275"/>
                <a:gd name="connsiteY2" fmla="*/ 855713 h 858477"/>
                <a:gd name="connsiteX3" fmla="*/ 9696275 w 9696275"/>
                <a:gd name="connsiteY3" fmla="*/ 858477 h 858477"/>
                <a:gd name="connsiteX4" fmla="*/ 4572598 w 9696275"/>
                <a:gd name="connsiteY4" fmla="*/ 858477 h 858477"/>
                <a:gd name="connsiteX5" fmla="*/ 4606017 w 9696275"/>
                <a:gd name="connsiteY5" fmla="*/ 856651 h 858477"/>
                <a:gd name="connsiteX6" fmla="*/ 7676696 w 9696275"/>
                <a:gd name="connsiteY6" fmla="*/ 530993 h 858477"/>
                <a:gd name="connsiteX7" fmla="*/ 0 w 9696275"/>
                <a:gd name="connsiteY7" fmla="*/ 0 h 858477"/>
                <a:gd name="connsiteX8" fmla="*/ 682372 w 9696275"/>
                <a:gd name="connsiteY8" fmla="*/ 218742 h 858477"/>
                <a:gd name="connsiteX9" fmla="*/ 3583790 w 9696275"/>
                <a:gd name="connsiteY9" fmla="*/ 856009 h 858477"/>
                <a:gd name="connsiteX10" fmla="*/ 3627014 w 9696275"/>
                <a:gd name="connsiteY10" fmla="*/ 858477 h 858477"/>
                <a:gd name="connsiteX11" fmla="*/ 0 w 9696275"/>
                <a:gd name="connsiteY11" fmla="*/ 858477 h 858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696275" h="858477">
                  <a:moveTo>
                    <a:pt x="7676696" y="530993"/>
                  </a:moveTo>
                  <a:cubicBezTo>
                    <a:pt x="7847289" y="529316"/>
                    <a:pt x="8017882" y="534146"/>
                    <a:pt x="8188475" y="547368"/>
                  </a:cubicBezTo>
                  <a:cubicBezTo>
                    <a:pt x="8700255" y="588574"/>
                    <a:pt x="9212034" y="706754"/>
                    <a:pt x="9687830" y="855713"/>
                  </a:cubicBezTo>
                  <a:lnTo>
                    <a:pt x="9696275" y="858477"/>
                  </a:lnTo>
                  <a:lnTo>
                    <a:pt x="4572598" y="858477"/>
                  </a:lnTo>
                  <a:lnTo>
                    <a:pt x="4606017" y="856651"/>
                  </a:lnTo>
                  <a:cubicBezTo>
                    <a:pt x="5629577" y="785358"/>
                    <a:pt x="6653137" y="541054"/>
                    <a:pt x="7676696" y="530993"/>
                  </a:cubicBezTo>
                  <a:close/>
                  <a:moveTo>
                    <a:pt x="0" y="0"/>
                  </a:moveTo>
                  <a:lnTo>
                    <a:pt x="682372" y="218742"/>
                  </a:lnTo>
                  <a:cubicBezTo>
                    <a:pt x="1279449" y="413736"/>
                    <a:pt x="2398967" y="768341"/>
                    <a:pt x="3583790" y="856009"/>
                  </a:cubicBezTo>
                  <a:lnTo>
                    <a:pt x="3627014" y="858477"/>
                  </a:lnTo>
                  <a:lnTo>
                    <a:pt x="0" y="858477"/>
                  </a:lnTo>
                  <a:close/>
                </a:path>
              </a:pathLst>
            </a:custGeom>
            <a:gradFill>
              <a:gsLst>
                <a:gs pos="100000">
                  <a:srgbClr val="122C4F"/>
                </a:gs>
                <a:gs pos="0">
                  <a:srgbClr val="142944"/>
                </a:gs>
              </a:gsLst>
              <a:lin ang="2700000" scaled="1"/>
            </a:gradFill>
            <a:ln w="8467" cap="flat">
              <a:noFill/>
              <a:prstDash val="solid"/>
              <a:miter/>
            </a:ln>
            <a:effectLst>
              <a:outerShdw blurRad="1270000" dist="317500" dir="8100000" algn="tr" rotWithShape="0">
                <a:prstClr val="black">
                  <a:alpha val="93000"/>
                </a:prstClr>
              </a:outerShdw>
            </a:effectLst>
          </p:spPr>
          <p:txBody>
            <a:bodyPr wrap="square" rtlCol="0" anchor="ctr">
              <a:noAutofit/>
            </a:bodyPr>
            <a:lstStyle/>
            <a:p>
              <a:pPr marL="0" indent="0">
                <a:buFont typeface="Arial" panose="020B0604020202020204" pitchFamily="34" charset="0"/>
                <a:buNone/>
              </a:pPr>
              <a:endParaRPr lang="en-US"/>
            </a:p>
          </p:txBody>
        </p:sp>
      </p:grpSp>
      <p:sp>
        <p:nvSpPr>
          <p:cNvPr id="29" name="Title 1">
            <a:extLst>
              <a:ext uri="{FF2B5EF4-FFF2-40B4-BE49-F238E27FC236}">
                <a16:creationId xmlns:a16="http://schemas.microsoft.com/office/drawing/2014/main" id="{DB3A8C41-1702-ADBE-95C9-F96DE2BCFB70}"/>
              </a:ext>
            </a:extLst>
          </p:cNvPr>
          <p:cNvSpPr>
            <a:spLocks noGrp="1"/>
          </p:cNvSpPr>
          <p:nvPr>
            <p:ph type="title"/>
          </p:nvPr>
        </p:nvSpPr>
        <p:spPr>
          <a:xfrm>
            <a:off x="588263" y="457200"/>
            <a:ext cx="11018520" cy="553998"/>
          </a:xfrm>
        </p:spPr>
        <p:txBody>
          <a:bodyPr vert="horz" wrap="square" lIns="0" tIns="0" rIns="0" bIns="0" rtlCol="0" anchor="t">
            <a:spAutoFit/>
          </a:bodyPr>
          <a:lstStyle>
            <a:lvl1pPr marL="0" indent="0">
              <a:buFont typeface="Arial" panose="020B0604020202020204" pitchFamily="34" charset="0"/>
              <a:buNone/>
              <a:defRPr lang="en-IN" sz="3600" dirty="0">
                <a:solidFill>
                  <a:schemeClr val="bg1"/>
                </a:solidFill>
              </a:defRPr>
            </a:lvl1pPr>
          </a:lstStyle>
          <a:p>
            <a:pPr marL="0" lvl="0"/>
            <a:r>
              <a:rPr lang="en-US"/>
              <a:t>Click to edit Master title style</a:t>
            </a:r>
            <a:endParaRPr lang="en-IN"/>
          </a:p>
        </p:txBody>
      </p:sp>
      <p:sp>
        <p:nvSpPr>
          <p:cNvPr id="18" name="Text Placeholder 35">
            <a:extLst>
              <a:ext uri="{FF2B5EF4-FFF2-40B4-BE49-F238E27FC236}">
                <a16:creationId xmlns:a16="http://schemas.microsoft.com/office/drawing/2014/main" id="{F2D681CF-A6A0-F14C-96D3-D7745BFC8D35}"/>
              </a:ext>
            </a:extLst>
          </p:cNvPr>
          <p:cNvSpPr>
            <a:spLocks noGrp="1"/>
          </p:cNvSpPr>
          <p:nvPr>
            <p:ph type="body" sz="quarter" idx="17" hasCustomPrompt="1"/>
          </p:nvPr>
        </p:nvSpPr>
        <p:spPr>
          <a:xfrm>
            <a:off x="588262" y="1436688"/>
            <a:ext cx="11018519" cy="615553"/>
          </a:xfrm>
          <a:noFill/>
        </p:spPr>
        <p:txBody>
          <a:bodyPr wrap="square" lIns="0" tIns="0" rIns="0" bIns="0" anchor="t">
            <a:noAutofit/>
          </a:bodyPr>
          <a:lstStyle>
            <a:lvl1pPr marL="0" indent="0">
              <a:buFont typeface="Arial" panose="020B0604020202020204" pitchFamily="34" charset="0"/>
              <a:buNone/>
              <a:defRPr kumimoji="0" lang="en-US" sz="2000" b="0" i="0" u="none" strike="noStrike" cap="none" normalizeH="0" dirty="0" smtClean="0">
                <a:ln>
                  <a:noFill/>
                </a:ln>
                <a:solidFill>
                  <a:schemeClr val="bg1"/>
                </a:solidFill>
                <a:effectLst/>
                <a:uLnTx/>
                <a:uFillTx/>
                <a:ea typeface="Segoe UI" pitchFamily="34" charset="0"/>
              </a:defRPr>
            </a:lvl1pPr>
          </a:lstStyle>
          <a:p>
            <a:pPr marL="228600" lvl="0" indent="-228600" defTabSz="932472" fontAlgn="base">
              <a:spcBef>
                <a:spcPct val="0"/>
              </a:spcBef>
              <a:spcAft>
                <a:spcPct val="0"/>
              </a:spcAft>
              <a:buSzTx/>
            </a:pPr>
            <a:r>
              <a:rPr lang="en-US"/>
              <a:t>Click to add text</a:t>
            </a:r>
          </a:p>
        </p:txBody>
      </p:sp>
      <p:sp>
        <p:nvSpPr>
          <p:cNvPr id="27" name="Rectangle: Rounded Corners 26">
            <a:extLst>
              <a:ext uri="{FF2B5EF4-FFF2-40B4-BE49-F238E27FC236}">
                <a16:creationId xmlns:a16="http://schemas.microsoft.com/office/drawing/2014/main" id="{92FD983C-E8E1-AFDC-C74E-954F064937D9}"/>
              </a:ext>
            </a:extLst>
          </p:cNvPr>
          <p:cNvSpPr>
            <a:spLocks/>
          </p:cNvSpPr>
          <p:nvPr userDrawn="1"/>
        </p:nvSpPr>
        <p:spPr bwMode="auto">
          <a:xfrm>
            <a:off x="588263" y="2541850"/>
            <a:ext cx="5422009" cy="3198549"/>
          </a:xfrm>
          <a:prstGeom prst="roundRect">
            <a:avLst>
              <a:gd name="adj" fmla="val 5100"/>
            </a:avLst>
          </a:prstGeom>
          <a:solidFill>
            <a:schemeClr val="bg1">
              <a:alpha val="5000"/>
            </a:schemeClr>
          </a:solidFill>
          <a:ln>
            <a:noFill/>
          </a:ln>
          <a:effectLst>
            <a:outerShdw blurRad="4445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182880" tIns="731520" rIns="182880" bIns="146304" rtlCol="0" anchor="t">
            <a:noAutofit/>
          </a:bodyPr>
          <a:lstStyle/>
          <a:p>
            <a:pPr marL="0" indent="0" fontAlgn="base">
              <a:spcBef>
                <a:spcPct val="0"/>
              </a:spcBef>
              <a:spcAft>
                <a:spcPts val="600"/>
              </a:spcAft>
              <a:buFont typeface="Arial" panose="020B0604020202020204" pitchFamily="34" charset="0"/>
              <a:buNone/>
            </a:pPr>
            <a:endParaRPr lang="en-US" sz="1600">
              <a:solidFill>
                <a:schemeClr val="bg1"/>
              </a:solidFill>
            </a:endParaRPr>
          </a:p>
        </p:txBody>
      </p:sp>
      <p:cxnSp>
        <p:nvCxnSpPr>
          <p:cNvPr id="41" name="Straight Connector 40">
            <a:extLst>
              <a:ext uri="{FF2B5EF4-FFF2-40B4-BE49-F238E27FC236}">
                <a16:creationId xmlns:a16="http://schemas.microsoft.com/office/drawing/2014/main" id="{14DF00F1-BE61-577E-8135-B5BFBC8B97F7}"/>
              </a:ext>
            </a:extLst>
          </p:cNvPr>
          <p:cNvCxnSpPr>
            <a:cxnSpLocks/>
          </p:cNvCxnSpPr>
          <p:nvPr userDrawn="1"/>
        </p:nvCxnSpPr>
        <p:spPr>
          <a:xfrm>
            <a:off x="891808" y="2541850"/>
            <a:ext cx="290512" cy="0"/>
          </a:xfrm>
          <a:prstGeom prst="line">
            <a:avLst/>
          </a:prstGeom>
          <a:ln w="38100" cap="rnd">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8" name="Text Placeholder 35">
            <a:extLst>
              <a:ext uri="{FF2B5EF4-FFF2-40B4-BE49-F238E27FC236}">
                <a16:creationId xmlns:a16="http://schemas.microsoft.com/office/drawing/2014/main" id="{C5DBE4EF-3241-CB4C-3583-254E18D14D59}"/>
              </a:ext>
            </a:extLst>
          </p:cNvPr>
          <p:cNvSpPr>
            <a:spLocks noGrp="1"/>
          </p:cNvSpPr>
          <p:nvPr>
            <p:ph type="body" sz="quarter" idx="15" hasCustomPrompt="1"/>
          </p:nvPr>
        </p:nvSpPr>
        <p:spPr>
          <a:xfrm>
            <a:off x="808037" y="3401382"/>
            <a:ext cx="4992687" cy="299046"/>
          </a:xfrm>
          <a:noFill/>
        </p:spPr>
        <p:txBody>
          <a:bodyPr vert="horz" wrap="square" lIns="0" tIns="0" rIns="0" bIns="0" rtlCol="0" anchor="t">
            <a:noAutofit/>
          </a:bodyPr>
          <a:lstStyle>
            <a:lvl1pPr marL="0" indent="0">
              <a:buNone/>
              <a:defRPr kumimoji="0" lang="en-US" sz="1800" b="0" i="0" u="none" strike="noStrike" cap="none" normalizeH="0" dirty="0" smtClean="0">
                <a:ln>
                  <a:noFill/>
                </a:ln>
                <a:solidFill>
                  <a:schemeClr val="bg1"/>
                </a:solidFill>
                <a:effectLst/>
                <a:uLnTx/>
                <a:uFillTx/>
                <a:latin typeface="+mj-lt"/>
                <a:ea typeface="Segoe UI" pitchFamily="34" charset="0"/>
              </a:defRPr>
            </a:lvl1pPr>
          </a:lstStyle>
          <a:p>
            <a:pPr marL="228600" lvl="0" indent="-228600" defTabSz="932472" fontAlgn="base">
              <a:spcBef>
                <a:spcPct val="0"/>
              </a:spcBef>
              <a:spcAft>
                <a:spcPct val="0"/>
              </a:spcAft>
              <a:buSzTx/>
            </a:pPr>
            <a:r>
              <a:rPr lang="en-US"/>
              <a:t>Click to add text</a:t>
            </a:r>
          </a:p>
        </p:txBody>
      </p:sp>
      <p:sp>
        <p:nvSpPr>
          <p:cNvPr id="54" name="Text Placeholder 35">
            <a:extLst>
              <a:ext uri="{FF2B5EF4-FFF2-40B4-BE49-F238E27FC236}">
                <a16:creationId xmlns:a16="http://schemas.microsoft.com/office/drawing/2014/main" id="{6D789100-608F-4D85-606E-DECAC8DE36C0}"/>
              </a:ext>
            </a:extLst>
          </p:cNvPr>
          <p:cNvSpPr>
            <a:spLocks noGrp="1"/>
          </p:cNvSpPr>
          <p:nvPr>
            <p:ph type="body" sz="quarter" idx="18" hasCustomPrompt="1"/>
          </p:nvPr>
        </p:nvSpPr>
        <p:spPr>
          <a:xfrm>
            <a:off x="808037" y="3810028"/>
            <a:ext cx="4992687" cy="1714471"/>
          </a:xfrm>
          <a:noFill/>
        </p:spPr>
        <p:txBody>
          <a:bodyPr vert="horz" wrap="square" lIns="0" tIns="0" rIns="0" bIns="0" rtlCol="0" anchor="t">
            <a:noAutofit/>
          </a:bodyPr>
          <a:lstStyle>
            <a:lvl1pPr marL="0" indent="0">
              <a:buNone/>
              <a:defRPr kumimoji="0" lang="en-US" sz="1600" b="0" i="0" u="none" strike="noStrike" cap="none" normalizeH="0" dirty="0" smtClean="0">
                <a:ln>
                  <a:noFill/>
                </a:ln>
                <a:solidFill>
                  <a:schemeClr val="bg1"/>
                </a:solidFill>
                <a:effectLst/>
                <a:uLnTx/>
                <a:uFillTx/>
                <a:ea typeface="Segoe UI" pitchFamily="34" charset="0"/>
              </a:defRPr>
            </a:lvl1pPr>
          </a:lstStyle>
          <a:p>
            <a:pPr marL="228600" lvl="0" indent="-228600" defTabSz="932472" fontAlgn="base">
              <a:spcBef>
                <a:spcPct val="0"/>
              </a:spcBef>
              <a:spcAft>
                <a:spcPct val="0"/>
              </a:spcAft>
              <a:buSzTx/>
            </a:pPr>
            <a:r>
              <a:rPr lang="en-US"/>
              <a:t>Click to add text</a:t>
            </a:r>
          </a:p>
        </p:txBody>
      </p:sp>
      <p:sp>
        <p:nvSpPr>
          <p:cNvPr id="57" name="Rectangle: Rounded Corners 56">
            <a:extLst>
              <a:ext uri="{FF2B5EF4-FFF2-40B4-BE49-F238E27FC236}">
                <a16:creationId xmlns:a16="http://schemas.microsoft.com/office/drawing/2014/main" id="{2A0E944B-9897-6438-3EA5-26D9E137182F}"/>
              </a:ext>
            </a:extLst>
          </p:cNvPr>
          <p:cNvSpPr>
            <a:spLocks/>
          </p:cNvSpPr>
          <p:nvPr userDrawn="1"/>
        </p:nvSpPr>
        <p:spPr bwMode="auto">
          <a:xfrm>
            <a:off x="6187381" y="2541850"/>
            <a:ext cx="5422009" cy="3198549"/>
          </a:xfrm>
          <a:prstGeom prst="roundRect">
            <a:avLst>
              <a:gd name="adj" fmla="val 5100"/>
            </a:avLst>
          </a:prstGeom>
          <a:solidFill>
            <a:schemeClr val="bg1">
              <a:alpha val="5000"/>
            </a:schemeClr>
          </a:solidFill>
          <a:ln>
            <a:noFill/>
          </a:ln>
          <a:effectLst>
            <a:outerShdw blurRad="4445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182880" tIns="731520" rIns="182880" bIns="146304" rtlCol="0" anchor="t">
            <a:noAutofit/>
          </a:bodyPr>
          <a:lstStyle/>
          <a:p>
            <a:pPr marL="0" indent="0" fontAlgn="base">
              <a:spcBef>
                <a:spcPct val="0"/>
              </a:spcBef>
              <a:spcAft>
                <a:spcPts val="600"/>
              </a:spcAft>
              <a:buFont typeface="Arial" panose="020B0604020202020204" pitchFamily="34" charset="0"/>
              <a:buNone/>
            </a:pPr>
            <a:endParaRPr lang="en-US" sz="1600">
              <a:solidFill>
                <a:schemeClr val="bg1"/>
              </a:solidFill>
            </a:endParaRPr>
          </a:p>
        </p:txBody>
      </p:sp>
      <p:cxnSp>
        <p:nvCxnSpPr>
          <p:cNvPr id="61" name="Straight Connector 60">
            <a:extLst>
              <a:ext uri="{FF2B5EF4-FFF2-40B4-BE49-F238E27FC236}">
                <a16:creationId xmlns:a16="http://schemas.microsoft.com/office/drawing/2014/main" id="{CCB15D87-1F1A-F44C-38F8-5FE95E4E56B3}"/>
              </a:ext>
            </a:extLst>
          </p:cNvPr>
          <p:cNvCxnSpPr>
            <a:cxnSpLocks/>
          </p:cNvCxnSpPr>
          <p:nvPr userDrawn="1"/>
        </p:nvCxnSpPr>
        <p:spPr>
          <a:xfrm>
            <a:off x="6498801" y="2541850"/>
            <a:ext cx="290512" cy="0"/>
          </a:xfrm>
          <a:prstGeom prst="line">
            <a:avLst/>
          </a:prstGeom>
          <a:ln w="38100" cap="rnd">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4" name="Text Placeholder 35">
            <a:extLst>
              <a:ext uri="{FF2B5EF4-FFF2-40B4-BE49-F238E27FC236}">
                <a16:creationId xmlns:a16="http://schemas.microsoft.com/office/drawing/2014/main" id="{E6EE5E53-DCE2-137C-CBD3-897D0C12CE08}"/>
              </a:ext>
            </a:extLst>
          </p:cNvPr>
          <p:cNvSpPr>
            <a:spLocks noGrp="1"/>
          </p:cNvSpPr>
          <p:nvPr>
            <p:ph type="body" sz="quarter" idx="19" hasCustomPrompt="1"/>
          </p:nvPr>
        </p:nvSpPr>
        <p:spPr>
          <a:xfrm>
            <a:off x="6415031" y="3401382"/>
            <a:ext cx="4992687" cy="299046"/>
          </a:xfrm>
          <a:noFill/>
        </p:spPr>
        <p:txBody>
          <a:bodyPr vert="horz" wrap="square" lIns="0" tIns="0" rIns="0" bIns="0" rtlCol="0" anchor="t">
            <a:noAutofit/>
          </a:bodyPr>
          <a:lstStyle>
            <a:lvl1pPr marL="0" indent="0">
              <a:buNone/>
              <a:defRPr kumimoji="0" lang="en-US" sz="1800" b="0" i="0" u="none" strike="noStrike" cap="none" normalizeH="0" dirty="0" smtClean="0">
                <a:ln>
                  <a:noFill/>
                </a:ln>
                <a:solidFill>
                  <a:schemeClr val="bg1"/>
                </a:solidFill>
                <a:effectLst/>
                <a:uLnTx/>
                <a:uFillTx/>
                <a:latin typeface="+mj-lt"/>
                <a:ea typeface="Segoe UI" pitchFamily="34" charset="0"/>
              </a:defRPr>
            </a:lvl1pPr>
          </a:lstStyle>
          <a:p>
            <a:pPr marL="228600" lvl="0" indent="-228600" defTabSz="932472" fontAlgn="base">
              <a:spcBef>
                <a:spcPct val="0"/>
              </a:spcBef>
              <a:spcAft>
                <a:spcPct val="0"/>
              </a:spcAft>
              <a:buSzTx/>
            </a:pPr>
            <a:r>
              <a:rPr lang="en-US"/>
              <a:t>Click to add text</a:t>
            </a:r>
          </a:p>
        </p:txBody>
      </p:sp>
      <p:sp>
        <p:nvSpPr>
          <p:cNvPr id="66" name="Text Placeholder 35">
            <a:extLst>
              <a:ext uri="{FF2B5EF4-FFF2-40B4-BE49-F238E27FC236}">
                <a16:creationId xmlns:a16="http://schemas.microsoft.com/office/drawing/2014/main" id="{F973E258-E188-E73E-67B2-212B55795058}"/>
              </a:ext>
            </a:extLst>
          </p:cNvPr>
          <p:cNvSpPr>
            <a:spLocks noGrp="1"/>
          </p:cNvSpPr>
          <p:nvPr>
            <p:ph type="body" sz="quarter" idx="20" hasCustomPrompt="1"/>
          </p:nvPr>
        </p:nvSpPr>
        <p:spPr>
          <a:xfrm>
            <a:off x="6415031" y="3810028"/>
            <a:ext cx="4992687" cy="1714471"/>
          </a:xfrm>
          <a:noFill/>
        </p:spPr>
        <p:txBody>
          <a:bodyPr vert="horz" wrap="square" lIns="0" tIns="0" rIns="0" bIns="0" rtlCol="0" anchor="t">
            <a:noAutofit/>
          </a:bodyPr>
          <a:lstStyle>
            <a:lvl1pPr marL="0" indent="0">
              <a:buNone/>
              <a:defRPr kumimoji="0" lang="en-US" sz="1600" b="0" i="0" u="none" strike="noStrike" cap="none" normalizeH="0" dirty="0" smtClean="0">
                <a:ln>
                  <a:noFill/>
                </a:ln>
                <a:solidFill>
                  <a:schemeClr val="bg1"/>
                </a:solidFill>
                <a:effectLst/>
                <a:uLnTx/>
                <a:uFillTx/>
                <a:ea typeface="Segoe UI" pitchFamily="34" charset="0"/>
              </a:defRPr>
            </a:lvl1pPr>
          </a:lstStyle>
          <a:p>
            <a:pPr marL="228600" lvl="0" indent="-228600" defTabSz="932472" fontAlgn="base">
              <a:spcBef>
                <a:spcPct val="0"/>
              </a:spcBef>
              <a:spcAft>
                <a:spcPct val="0"/>
              </a:spcAft>
              <a:buSzTx/>
            </a:pPr>
            <a:r>
              <a:rPr lang="en-US"/>
              <a:t>Click to add text</a:t>
            </a:r>
          </a:p>
        </p:txBody>
      </p:sp>
    </p:spTree>
    <p:extLst>
      <p:ext uri="{BB962C8B-B14F-4D97-AF65-F5344CB8AC3E}">
        <p14:creationId xmlns:p14="http://schemas.microsoft.com/office/powerpoint/2010/main" val="3989878008"/>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39_Custom Layout">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02622D58-3D17-EAE2-6819-F3574F70CA70}"/>
              </a:ext>
            </a:extLst>
          </p:cNvPr>
          <p:cNvGrpSpPr/>
          <p:nvPr userDrawn="1"/>
        </p:nvGrpSpPr>
        <p:grpSpPr>
          <a:xfrm>
            <a:off x="0" y="0"/>
            <a:ext cx="12192000" cy="6858000"/>
            <a:chOff x="0" y="0"/>
            <a:chExt cx="12192000" cy="6858000"/>
          </a:xfrm>
        </p:grpSpPr>
        <p:pic>
          <p:nvPicPr>
            <p:cNvPr id="4" name="Picture 3" descr="A picture containing blue, electric blue, majorelle blue, blur&#10;&#10;Description automatically generated">
              <a:extLst>
                <a:ext uri="{FF2B5EF4-FFF2-40B4-BE49-F238E27FC236}">
                  <a16:creationId xmlns:a16="http://schemas.microsoft.com/office/drawing/2014/main" id="{E77D8DDE-5A63-7362-682A-5F2001D5DE95}"/>
                </a:ext>
              </a:extLst>
            </p:cNvPr>
            <p:cNvPicPr>
              <a:picLocks noChangeAspect="1"/>
            </p:cNvPicPr>
            <p:nvPr/>
          </p:nvPicPr>
          <p:blipFill>
            <a:blip r:embed="rId2"/>
            <a:stretch>
              <a:fillRect/>
            </a:stretch>
          </p:blipFill>
          <p:spPr>
            <a:xfrm>
              <a:off x="0" y="0"/>
              <a:ext cx="12192000" cy="6858000"/>
            </a:xfrm>
            <a:prstGeom prst="rect">
              <a:avLst/>
            </a:prstGeom>
          </p:spPr>
        </p:pic>
        <p:pic>
          <p:nvPicPr>
            <p:cNvPr id="5" name="Picture 4">
              <a:extLst>
                <a:ext uri="{FF2B5EF4-FFF2-40B4-BE49-F238E27FC236}">
                  <a16:creationId xmlns:a16="http://schemas.microsoft.com/office/drawing/2014/main" id="{ECB883B7-BC08-B88B-E53C-03F97CA8BDB7}"/>
                </a:ext>
              </a:extLst>
            </p:cNvPr>
            <p:cNvPicPr>
              <a:picLocks noChangeAspect="1"/>
            </p:cNvPicPr>
            <p:nvPr/>
          </p:nvPicPr>
          <p:blipFill>
            <a:blip r:embed="rId3" cstate="print">
              <a:alphaModFix amt="35000"/>
              <a:extLst>
                <a:ext uri="{28A0092B-C50C-407E-A947-70E740481C1C}">
                  <a14:useLocalDpi xmlns:a14="http://schemas.microsoft.com/office/drawing/2010/main"/>
                </a:ext>
              </a:extLst>
            </a:blip>
            <a:stretch>
              <a:fillRect/>
            </a:stretch>
          </p:blipFill>
          <p:spPr>
            <a:xfrm>
              <a:off x="0" y="0"/>
              <a:ext cx="12192000" cy="6858000"/>
            </a:xfrm>
            <a:prstGeom prst="rect">
              <a:avLst/>
            </a:prstGeom>
          </p:spPr>
        </p:pic>
      </p:grpSp>
      <p:grpSp>
        <p:nvGrpSpPr>
          <p:cNvPr id="6" name="Group 5">
            <a:extLst>
              <a:ext uri="{FF2B5EF4-FFF2-40B4-BE49-F238E27FC236}">
                <a16:creationId xmlns:a16="http://schemas.microsoft.com/office/drawing/2014/main" id="{49810951-FEBA-5005-5A3E-E7A5AE53265F}"/>
              </a:ext>
            </a:extLst>
          </p:cNvPr>
          <p:cNvGrpSpPr/>
          <p:nvPr userDrawn="1"/>
        </p:nvGrpSpPr>
        <p:grpSpPr>
          <a:xfrm>
            <a:off x="0" y="0"/>
            <a:ext cx="12192000" cy="6858002"/>
            <a:chOff x="0" y="0"/>
            <a:chExt cx="12192000" cy="6858002"/>
          </a:xfrm>
        </p:grpSpPr>
        <p:grpSp>
          <p:nvGrpSpPr>
            <p:cNvPr id="7" name="Group 6">
              <a:extLst>
                <a:ext uri="{FF2B5EF4-FFF2-40B4-BE49-F238E27FC236}">
                  <a16:creationId xmlns:a16="http://schemas.microsoft.com/office/drawing/2014/main" id="{6B3EB83D-FF46-C8A3-DA66-C83EB4C3C10D}"/>
                </a:ext>
              </a:extLst>
            </p:cNvPr>
            <p:cNvGrpSpPr/>
            <p:nvPr/>
          </p:nvGrpSpPr>
          <p:grpSpPr>
            <a:xfrm>
              <a:off x="0" y="0"/>
              <a:ext cx="12192000" cy="6858002"/>
              <a:chOff x="0" y="0"/>
              <a:chExt cx="12192000" cy="6858002"/>
            </a:xfrm>
          </p:grpSpPr>
          <p:grpSp>
            <p:nvGrpSpPr>
              <p:cNvPr id="9" name="Group 8">
                <a:extLst>
                  <a:ext uri="{FF2B5EF4-FFF2-40B4-BE49-F238E27FC236}">
                    <a16:creationId xmlns:a16="http://schemas.microsoft.com/office/drawing/2014/main" id="{F7F68CA3-909F-2888-1F5B-C4B78D756738}"/>
                  </a:ext>
                </a:extLst>
              </p:cNvPr>
              <p:cNvGrpSpPr/>
              <p:nvPr/>
            </p:nvGrpSpPr>
            <p:grpSpPr>
              <a:xfrm>
                <a:off x="9486900" y="0"/>
                <a:ext cx="2705100" cy="694583"/>
                <a:chOff x="9486900" y="0"/>
                <a:chExt cx="2705100" cy="694583"/>
              </a:xfrm>
            </p:grpSpPr>
            <p:sp>
              <p:nvSpPr>
                <p:cNvPr id="11" name="Freeform: Shape 10">
                  <a:extLst>
                    <a:ext uri="{FF2B5EF4-FFF2-40B4-BE49-F238E27FC236}">
                      <a16:creationId xmlns:a16="http://schemas.microsoft.com/office/drawing/2014/main" id="{4EB8F7A0-A283-18BC-6C1F-4082040BBE79}"/>
                    </a:ext>
                  </a:extLst>
                </p:cNvPr>
                <p:cNvSpPr/>
                <p:nvPr/>
              </p:nvSpPr>
              <p:spPr>
                <a:xfrm>
                  <a:off x="9486900" y="0"/>
                  <a:ext cx="2705100" cy="694583"/>
                </a:xfrm>
                <a:custGeom>
                  <a:avLst/>
                  <a:gdLst>
                    <a:gd name="connsiteX0" fmla="*/ 0 w 6378217"/>
                    <a:gd name="connsiteY0" fmla="*/ 0 h 1637721"/>
                    <a:gd name="connsiteX1" fmla="*/ 4167423 w 6378217"/>
                    <a:gd name="connsiteY1" fmla="*/ 1631982 h 1637721"/>
                    <a:gd name="connsiteX2" fmla="*/ 6378218 w 6378217"/>
                    <a:gd name="connsiteY2" fmla="*/ 1175323 h 1637721"/>
                    <a:gd name="connsiteX3" fmla="*/ 6378218 w 6378217"/>
                    <a:gd name="connsiteY3" fmla="*/ 0 h 1637721"/>
                    <a:gd name="connsiteX4" fmla="*/ 0 w 6378217"/>
                    <a:gd name="connsiteY4" fmla="*/ 0 h 1637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78217" h="1637721">
                      <a:moveTo>
                        <a:pt x="0" y="0"/>
                      </a:moveTo>
                      <a:cubicBezTo>
                        <a:pt x="1476490" y="225815"/>
                        <a:pt x="2722373" y="1559284"/>
                        <a:pt x="4167423" y="1631982"/>
                      </a:cubicBezTo>
                      <a:cubicBezTo>
                        <a:pt x="5475750" y="1697830"/>
                        <a:pt x="6378218" y="1175323"/>
                        <a:pt x="6378218" y="1175323"/>
                      </a:cubicBezTo>
                      <a:lnTo>
                        <a:pt x="6378218" y="0"/>
                      </a:lnTo>
                      <a:lnTo>
                        <a:pt x="0" y="0"/>
                      </a:lnTo>
                      <a:close/>
                    </a:path>
                  </a:pathLst>
                </a:custGeom>
                <a:gradFill>
                  <a:gsLst>
                    <a:gs pos="100000">
                      <a:srgbClr val="122C4F"/>
                    </a:gs>
                    <a:gs pos="0">
                      <a:srgbClr val="142944"/>
                    </a:gs>
                  </a:gsLst>
                  <a:lin ang="2700000" scaled="1"/>
                </a:gradFill>
                <a:ln w="8467" cap="flat">
                  <a:noFill/>
                  <a:prstDash val="solid"/>
                  <a:miter/>
                </a:ln>
                <a:effectLst>
                  <a:outerShdw blurRad="812800" dist="317500" dir="8100000" sx="95000" sy="95000" algn="tr" rotWithShape="0">
                    <a:prstClr val="black">
                      <a:alpha val="40000"/>
                    </a:prstClr>
                  </a:outerShdw>
                </a:effectLst>
              </p:spPr>
              <p:txBody>
                <a:bodyPr rtlCol="0" anchor="ctr"/>
                <a:lstStyle/>
                <a:p>
                  <a:pPr marL="0" indent="0">
                    <a:buFont typeface="Arial" panose="020B0604020202020204" pitchFamily="34" charset="0"/>
                    <a:buNone/>
                  </a:pPr>
                  <a:endParaRPr lang="en-US">
                    <a:solidFill>
                      <a:schemeClr val="bg1"/>
                    </a:solidFill>
                  </a:endParaRPr>
                </a:p>
              </p:txBody>
            </p:sp>
            <p:sp>
              <p:nvSpPr>
                <p:cNvPr id="12" name="Freeform: Shape 11">
                  <a:extLst>
                    <a:ext uri="{FF2B5EF4-FFF2-40B4-BE49-F238E27FC236}">
                      <a16:creationId xmlns:a16="http://schemas.microsoft.com/office/drawing/2014/main" id="{E7B2EF12-0BF5-CE0D-6806-C543653CFBD7}"/>
                    </a:ext>
                  </a:extLst>
                </p:cNvPr>
                <p:cNvSpPr/>
                <p:nvPr/>
              </p:nvSpPr>
              <p:spPr>
                <a:xfrm>
                  <a:off x="9486900" y="0"/>
                  <a:ext cx="2705100" cy="431371"/>
                </a:xfrm>
                <a:custGeom>
                  <a:avLst/>
                  <a:gdLst>
                    <a:gd name="connsiteX0" fmla="*/ 0 w 6378217"/>
                    <a:gd name="connsiteY0" fmla="*/ 0 h 1017107"/>
                    <a:gd name="connsiteX1" fmla="*/ 4094765 w 6378217"/>
                    <a:gd name="connsiteY1" fmla="*/ 1012782 h 1017107"/>
                    <a:gd name="connsiteX2" fmla="*/ 6378218 w 6378217"/>
                    <a:gd name="connsiteY2" fmla="*/ 697085 h 1017107"/>
                    <a:gd name="connsiteX3" fmla="*/ 6378218 w 6378217"/>
                    <a:gd name="connsiteY3" fmla="*/ 0 h 1017107"/>
                    <a:gd name="connsiteX4" fmla="*/ 0 w 6378217"/>
                    <a:gd name="connsiteY4" fmla="*/ 0 h 1017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78217" h="1017107">
                      <a:moveTo>
                        <a:pt x="0" y="0"/>
                      </a:moveTo>
                      <a:cubicBezTo>
                        <a:pt x="1666233" y="157275"/>
                        <a:pt x="2855732" y="967604"/>
                        <a:pt x="4094765" y="1012782"/>
                      </a:cubicBezTo>
                      <a:cubicBezTo>
                        <a:pt x="5403922" y="1060535"/>
                        <a:pt x="6378218" y="697085"/>
                        <a:pt x="6378218" y="697085"/>
                      </a:cubicBezTo>
                      <a:lnTo>
                        <a:pt x="6378218" y="0"/>
                      </a:lnTo>
                      <a:lnTo>
                        <a:pt x="0" y="0"/>
                      </a:lnTo>
                      <a:close/>
                    </a:path>
                  </a:pathLst>
                </a:custGeom>
                <a:gradFill>
                  <a:gsLst>
                    <a:gs pos="100000">
                      <a:srgbClr val="122C4F"/>
                    </a:gs>
                    <a:gs pos="0">
                      <a:srgbClr val="142944"/>
                    </a:gs>
                  </a:gsLst>
                  <a:lin ang="2700000" scaled="1"/>
                </a:gradFill>
                <a:ln w="8467" cap="flat">
                  <a:noFill/>
                  <a:prstDash val="solid"/>
                  <a:miter/>
                </a:ln>
                <a:effectLst>
                  <a:outerShdw blurRad="571500" dir="8100000" algn="tr" rotWithShape="0">
                    <a:prstClr val="black">
                      <a:alpha val="55000"/>
                    </a:prstClr>
                  </a:outerShdw>
                </a:effectLst>
              </p:spPr>
              <p:txBody>
                <a:bodyPr rtlCol="0" anchor="ctr"/>
                <a:lstStyle/>
                <a:p>
                  <a:pPr marL="0" indent="0">
                    <a:buFont typeface="Arial" panose="020B0604020202020204" pitchFamily="34" charset="0"/>
                    <a:buNone/>
                  </a:pPr>
                  <a:endParaRPr lang="en-US">
                    <a:solidFill>
                      <a:schemeClr val="bg1"/>
                    </a:solidFill>
                  </a:endParaRPr>
                </a:p>
              </p:txBody>
            </p:sp>
          </p:grpSp>
          <p:sp>
            <p:nvSpPr>
              <p:cNvPr id="10" name="Freeform: Shape 9">
                <a:extLst>
                  <a:ext uri="{FF2B5EF4-FFF2-40B4-BE49-F238E27FC236}">
                    <a16:creationId xmlns:a16="http://schemas.microsoft.com/office/drawing/2014/main" id="{D4E305A2-5DDF-F2DF-2C86-C516FCBB3211}"/>
                  </a:ext>
                </a:extLst>
              </p:cNvPr>
              <p:cNvSpPr/>
              <p:nvPr/>
            </p:nvSpPr>
            <p:spPr>
              <a:xfrm>
                <a:off x="0" y="4679915"/>
                <a:ext cx="12192000" cy="2178087"/>
              </a:xfrm>
              <a:custGeom>
                <a:avLst/>
                <a:gdLst>
                  <a:gd name="connsiteX0" fmla="*/ 0 w 12192000"/>
                  <a:gd name="connsiteY0" fmla="*/ 0 h 2178087"/>
                  <a:gd name="connsiteX1" fmla="*/ 49187 w 12192000"/>
                  <a:gd name="connsiteY1" fmla="*/ 26851 h 2178087"/>
                  <a:gd name="connsiteX2" fmla="*/ 5229981 w 12192000"/>
                  <a:gd name="connsiteY2" fmla="*/ 1726424 h 2178087"/>
                  <a:gd name="connsiteX3" fmla="*/ 11446932 w 12192000"/>
                  <a:gd name="connsiteY3" fmla="*/ 876636 h 2178087"/>
                  <a:gd name="connsiteX4" fmla="*/ 12028917 w 12192000"/>
                  <a:gd name="connsiteY4" fmla="*/ 992007 h 2178087"/>
                  <a:gd name="connsiteX5" fmla="*/ 12192000 w 12192000"/>
                  <a:gd name="connsiteY5" fmla="*/ 1038316 h 2178087"/>
                  <a:gd name="connsiteX6" fmla="*/ 12192000 w 12192000"/>
                  <a:gd name="connsiteY6" fmla="*/ 2178087 h 2178087"/>
                  <a:gd name="connsiteX7" fmla="*/ 0 w 12192000"/>
                  <a:gd name="connsiteY7" fmla="*/ 2178087 h 2178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2178087">
                    <a:moveTo>
                      <a:pt x="0" y="0"/>
                    </a:moveTo>
                    <a:lnTo>
                      <a:pt x="49187" y="26851"/>
                    </a:lnTo>
                    <a:cubicBezTo>
                      <a:pt x="1085347" y="603113"/>
                      <a:pt x="3157664" y="1718458"/>
                      <a:pt x="5229981" y="1726424"/>
                    </a:cubicBezTo>
                    <a:cubicBezTo>
                      <a:pt x="7302300" y="1718458"/>
                      <a:pt x="9374617" y="603113"/>
                      <a:pt x="11446932" y="876636"/>
                    </a:cubicBezTo>
                    <a:cubicBezTo>
                      <a:pt x="11641212" y="903275"/>
                      <a:pt x="11835492" y="942354"/>
                      <a:pt x="12028917" y="992007"/>
                    </a:cubicBezTo>
                    <a:lnTo>
                      <a:pt x="12192000" y="1038316"/>
                    </a:lnTo>
                    <a:lnTo>
                      <a:pt x="12192000" y="2178087"/>
                    </a:lnTo>
                    <a:lnTo>
                      <a:pt x="0" y="2178087"/>
                    </a:lnTo>
                    <a:close/>
                  </a:path>
                </a:pathLst>
              </a:custGeom>
              <a:gradFill>
                <a:gsLst>
                  <a:gs pos="100000">
                    <a:srgbClr val="122C4F"/>
                  </a:gs>
                  <a:gs pos="0">
                    <a:srgbClr val="142944"/>
                  </a:gs>
                </a:gsLst>
                <a:lin ang="2700000" scaled="1"/>
              </a:gradFill>
              <a:ln w="8467" cap="flat">
                <a:noFill/>
                <a:prstDash val="solid"/>
                <a:miter/>
              </a:ln>
              <a:effectLst>
                <a:outerShdw blurRad="571500" dir="8100000" algn="tr" rotWithShape="0">
                  <a:prstClr val="black">
                    <a:alpha val="55000"/>
                  </a:prstClr>
                </a:outerShdw>
              </a:effectLst>
            </p:spPr>
            <p:txBody>
              <a:bodyPr rtlCol="0" anchor="ctr"/>
              <a:lstStyle/>
              <a:p>
                <a:pPr marL="0" indent="0">
                  <a:buFont typeface="Arial" panose="020B0604020202020204" pitchFamily="34" charset="0"/>
                  <a:buNone/>
                </a:pPr>
                <a:endParaRPr lang="en-US">
                  <a:solidFill>
                    <a:schemeClr val="bg1"/>
                  </a:solidFill>
                </a:endParaRPr>
              </a:p>
            </p:txBody>
          </p:sp>
        </p:grpSp>
        <p:sp>
          <p:nvSpPr>
            <p:cNvPr id="8" name="Freeform: Shape 7">
              <a:extLst>
                <a:ext uri="{FF2B5EF4-FFF2-40B4-BE49-F238E27FC236}">
                  <a16:creationId xmlns:a16="http://schemas.microsoft.com/office/drawing/2014/main" id="{2906B5D9-755E-03EB-9EB0-6FE717F4C1AA}"/>
                </a:ext>
              </a:extLst>
            </p:cNvPr>
            <p:cNvSpPr/>
            <p:nvPr/>
          </p:nvSpPr>
          <p:spPr>
            <a:xfrm>
              <a:off x="0" y="5999523"/>
              <a:ext cx="9696275" cy="858477"/>
            </a:xfrm>
            <a:custGeom>
              <a:avLst/>
              <a:gdLst>
                <a:gd name="connsiteX0" fmla="*/ 7676696 w 9696275"/>
                <a:gd name="connsiteY0" fmla="*/ 530993 h 858477"/>
                <a:gd name="connsiteX1" fmla="*/ 8188475 w 9696275"/>
                <a:gd name="connsiteY1" fmla="*/ 547368 h 858477"/>
                <a:gd name="connsiteX2" fmla="*/ 9687830 w 9696275"/>
                <a:gd name="connsiteY2" fmla="*/ 855713 h 858477"/>
                <a:gd name="connsiteX3" fmla="*/ 9696275 w 9696275"/>
                <a:gd name="connsiteY3" fmla="*/ 858477 h 858477"/>
                <a:gd name="connsiteX4" fmla="*/ 4572598 w 9696275"/>
                <a:gd name="connsiteY4" fmla="*/ 858477 h 858477"/>
                <a:gd name="connsiteX5" fmla="*/ 4606017 w 9696275"/>
                <a:gd name="connsiteY5" fmla="*/ 856651 h 858477"/>
                <a:gd name="connsiteX6" fmla="*/ 7676696 w 9696275"/>
                <a:gd name="connsiteY6" fmla="*/ 530993 h 858477"/>
                <a:gd name="connsiteX7" fmla="*/ 0 w 9696275"/>
                <a:gd name="connsiteY7" fmla="*/ 0 h 858477"/>
                <a:gd name="connsiteX8" fmla="*/ 682372 w 9696275"/>
                <a:gd name="connsiteY8" fmla="*/ 218742 h 858477"/>
                <a:gd name="connsiteX9" fmla="*/ 3583790 w 9696275"/>
                <a:gd name="connsiteY9" fmla="*/ 856009 h 858477"/>
                <a:gd name="connsiteX10" fmla="*/ 3627014 w 9696275"/>
                <a:gd name="connsiteY10" fmla="*/ 858477 h 858477"/>
                <a:gd name="connsiteX11" fmla="*/ 0 w 9696275"/>
                <a:gd name="connsiteY11" fmla="*/ 858477 h 858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696275" h="858477">
                  <a:moveTo>
                    <a:pt x="7676696" y="530993"/>
                  </a:moveTo>
                  <a:cubicBezTo>
                    <a:pt x="7847289" y="529316"/>
                    <a:pt x="8017882" y="534146"/>
                    <a:pt x="8188475" y="547368"/>
                  </a:cubicBezTo>
                  <a:cubicBezTo>
                    <a:pt x="8700255" y="588574"/>
                    <a:pt x="9212034" y="706754"/>
                    <a:pt x="9687830" y="855713"/>
                  </a:cubicBezTo>
                  <a:lnTo>
                    <a:pt x="9696275" y="858477"/>
                  </a:lnTo>
                  <a:lnTo>
                    <a:pt x="4572598" y="858477"/>
                  </a:lnTo>
                  <a:lnTo>
                    <a:pt x="4606017" y="856651"/>
                  </a:lnTo>
                  <a:cubicBezTo>
                    <a:pt x="5629577" y="785358"/>
                    <a:pt x="6653137" y="541054"/>
                    <a:pt x="7676696" y="530993"/>
                  </a:cubicBezTo>
                  <a:close/>
                  <a:moveTo>
                    <a:pt x="0" y="0"/>
                  </a:moveTo>
                  <a:lnTo>
                    <a:pt x="682372" y="218742"/>
                  </a:lnTo>
                  <a:cubicBezTo>
                    <a:pt x="1279449" y="413736"/>
                    <a:pt x="2398967" y="768341"/>
                    <a:pt x="3583790" y="856009"/>
                  </a:cubicBezTo>
                  <a:lnTo>
                    <a:pt x="3627014" y="858477"/>
                  </a:lnTo>
                  <a:lnTo>
                    <a:pt x="0" y="858477"/>
                  </a:lnTo>
                  <a:close/>
                </a:path>
              </a:pathLst>
            </a:custGeom>
            <a:gradFill>
              <a:gsLst>
                <a:gs pos="100000">
                  <a:srgbClr val="122C4F"/>
                </a:gs>
                <a:gs pos="0">
                  <a:srgbClr val="142944"/>
                </a:gs>
              </a:gsLst>
              <a:lin ang="2700000" scaled="1"/>
            </a:gradFill>
            <a:ln w="8467" cap="flat">
              <a:noFill/>
              <a:prstDash val="solid"/>
              <a:miter/>
            </a:ln>
            <a:effectLst>
              <a:outerShdw blurRad="1270000" dist="317500" dir="8100000" algn="tr" rotWithShape="0">
                <a:prstClr val="black">
                  <a:alpha val="93000"/>
                </a:prstClr>
              </a:outerShdw>
            </a:effectLst>
          </p:spPr>
          <p:txBody>
            <a:bodyPr wrap="square" rtlCol="0" anchor="ctr">
              <a:noAutofit/>
            </a:bodyPr>
            <a:lstStyle/>
            <a:p>
              <a:pPr marL="0" indent="0">
                <a:buFont typeface="Arial" panose="020B0604020202020204" pitchFamily="34" charset="0"/>
                <a:buNone/>
              </a:pPr>
              <a:endParaRPr lang="en-US"/>
            </a:p>
          </p:txBody>
        </p:sp>
      </p:grpSp>
      <p:sp>
        <p:nvSpPr>
          <p:cNvPr id="36" name="Title 1">
            <a:extLst>
              <a:ext uri="{FF2B5EF4-FFF2-40B4-BE49-F238E27FC236}">
                <a16:creationId xmlns:a16="http://schemas.microsoft.com/office/drawing/2014/main" id="{AA45064F-6F8B-9B56-60CA-A7293BB9DABC}"/>
              </a:ext>
            </a:extLst>
          </p:cNvPr>
          <p:cNvSpPr>
            <a:spLocks noGrp="1"/>
          </p:cNvSpPr>
          <p:nvPr>
            <p:ph type="title"/>
          </p:nvPr>
        </p:nvSpPr>
        <p:spPr>
          <a:xfrm>
            <a:off x="588263" y="457200"/>
            <a:ext cx="11018520" cy="553998"/>
          </a:xfrm>
        </p:spPr>
        <p:txBody>
          <a:bodyPr vert="horz" wrap="square" lIns="0" tIns="0" rIns="0" bIns="0" rtlCol="0" anchor="t">
            <a:spAutoFit/>
          </a:bodyPr>
          <a:lstStyle>
            <a:lvl1pPr marL="0" indent="0">
              <a:buFont typeface="Arial" panose="020B0604020202020204" pitchFamily="34" charset="0"/>
              <a:buNone/>
              <a:defRPr lang="en-IN" sz="3600" dirty="0">
                <a:solidFill>
                  <a:schemeClr val="bg1"/>
                </a:solidFill>
              </a:defRPr>
            </a:lvl1pPr>
          </a:lstStyle>
          <a:p>
            <a:pPr marL="0" lvl="0"/>
            <a:r>
              <a:rPr lang="en-US" dirty="0"/>
              <a:t>Click to edit Master title style</a:t>
            </a:r>
            <a:endParaRPr lang="en-IN" dirty="0"/>
          </a:p>
        </p:txBody>
      </p:sp>
      <p:sp>
        <p:nvSpPr>
          <p:cNvPr id="24" name="Text Placeholder 35">
            <a:extLst>
              <a:ext uri="{FF2B5EF4-FFF2-40B4-BE49-F238E27FC236}">
                <a16:creationId xmlns:a16="http://schemas.microsoft.com/office/drawing/2014/main" id="{36790569-A252-B327-84E6-93AF1E96D8FC}"/>
              </a:ext>
            </a:extLst>
          </p:cNvPr>
          <p:cNvSpPr>
            <a:spLocks noGrp="1"/>
          </p:cNvSpPr>
          <p:nvPr>
            <p:ph type="body" sz="quarter" idx="17" hasCustomPrompt="1"/>
          </p:nvPr>
        </p:nvSpPr>
        <p:spPr>
          <a:xfrm>
            <a:off x="588262" y="1436688"/>
            <a:ext cx="11018519" cy="615553"/>
          </a:xfrm>
          <a:noFill/>
        </p:spPr>
        <p:txBody>
          <a:bodyPr wrap="square" lIns="0" tIns="0" rIns="0" bIns="0" anchor="t">
            <a:noAutofit/>
          </a:bodyPr>
          <a:lstStyle>
            <a:lvl1pPr marL="0" indent="0">
              <a:buFont typeface="Arial" panose="020B0604020202020204" pitchFamily="34" charset="0"/>
              <a:buNone/>
              <a:defRPr kumimoji="0" lang="en-US" sz="2000" b="0" i="0" u="none" strike="noStrike" cap="none" normalizeH="0" dirty="0" smtClean="0">
                <a:ln>
                  <a:noFill/>
                </a:ln>
                <a:solidFill>
                  <a:schemeClr val="bg1"/>
                </a:solidFill>
                <a:effectLst/>
                <a:uLnTx/>
                <a:uFillTx/>
                <a:ea typeface="Segoe UI" pitchFamily="34" charset="0"/>
              </a:defRPr>
            </a:lvl1pPr>
          </a:lstStyle>
          <a:p>
            <a:pPr marL="228600" lvl="0" indent="-228600" defTabSz="932472" fontAlgn="base">
              <a:spcBef>
                <a:spcPct val="0"/>
              </a:spcBef>
              <a:spcAft>
                <a:spcPct val="0"/>
              </a:spcAft>
              <a:buSzTx/>
            </a:pPr>
            <a:r>
              <a:rPr lang="en-US"/>
              <a:t>Click to add text</a:t>
            </a:r>
          </a:p>
        </p:txBody>
      </p:sp>
      <p:sp>
        <p:nvSpPr>
          <p:cNvPr id="35" name="Rectangle: Rounded Corners 34">
            <a:extLst>
              <a:ext uri="{FF2B5EF4-FFF2-40B4-BE49-F238E27FC236}">
                <a16:creationId xmlns:a16="http://schemas.microsoft.com/office/drawing/2014/main" id="{3F192C70-AB04-FF1D-8CCC-DD597DBD68DB}"/>
              </a:ext>
            </a:extLst>
          </p:cNvPr>
          <p:cNvSpPr>
            <a:spLocks/>
          </p:cNvSpPr>
          <p:nvPr userDrawn="1"/>
        </p:nvSpPr>
        <p:spPr bwMode="auto">
          <a:xfrm>
            <a:off x="588264" y="2287230"/>
            <a:ext cx="3477324" cy="3981808"/>
          </a:xfrm>
          <a:prstGeom prst="roundRect">
            <a:avLst>
              <a:gd name="adj" fmla="val 5100"/>
            </a:avLst>
          </a:prstGeom>
          <a:solidFill>
            <a:schemeClr val="bg1">
              <a:alpha val="5000"/>
            </a:schemeClr>
          </a:solidFill>
          <a:ln>
            <a:noFill/>
          </a:ln>
          <a:effectLst>
            <a:outerShdw blurRad="4445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182880" tIns="731520" rIns="182880" bIns="146304" rtlCol="0" anchor="t">
            <a:noAutofit/>
          </a:bodyPr>
          <a:lstStyle/>
          <a:p>
            <a:pPr marL="0" indent="0" fontAlgn="base">
              <a:spcBef>
                <a:spcPct val="0"/>
              </a:spcBef>
              <a:spcAft>
                <a:spcPts val="600"/>
              </a:spcAft>
              <a:buFont typeface="Arial" panose="020B0604020202020204" pitchFamily="34" charset="0"/>
              <a:buNone/>
            </a:pPr>
            <a:endParaRPr lang="en-US" sz="1600">
              <a:solidFill>
                <a:schemeClr val="bg1"/>
              </a:solidFill>
            </a:endParaRPr>
          </a:p>
        </p:txBody>
      </p:sp>
      <p:cxnSp>
        <p:nvCxnSpPr>
          <p:cNvPr id="55" name="Straight Connector 54">
            <a:extLst>
              <a:ext uri="{FF2B5EF4-FFF2-40B4-BE49-F238E27FC236}">
                <a16:creationId xmlns:a16="http://schemas.microsoft.com/office/drawing/2014/main" id="{AF14E754-6BD4-B4F3-15ED-123BCFA11AD0}"/>
              </a:ext>
            </a:extLst>
          </p:cNvPr>
          <p:cNvCxnSpPr>
            <a:cxnSpLocks/>
          </p:cNvCxnSpPr>
          <p:nvPr userDrawn="1"/>
        </p:nvCxnSpPr>
        <p:spPr>
          <a:xfrm>
            <a:off x="891808" y="2287230"/>
            <a:ext cx="290512" cy="0"/>
          </a:xfrm>
          <a:prstGeom prst="line">
            <a:avLst/>
          </a:prstGeom>
          <a:ln w="38100" cap="rnd">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6" name="Text Placeholder 35">
            <a:extLst>
              <a:ext uri="{FF2B5EF4-FFF2-40B4-BE49-F238E27FC236}">
                <a16:creationId xmlns:a16="http://schemas.microsoft.com/office/drawing/2014/main" id="{9955069B-B322-A5F3-6D16-24ABACED2A9A}"/>
              </a:ext>
            </a:extLst>
          </p:cNvPr>
          <p:cNvSpPr>
            <a:spLocks noGrp="1"/>
          </p:cNvSpPr>
          <p:nvPr>
            <p:ph type="body" sz="quarter" idx="15" hasCustomPrompt="1"/>
          </p:nvPr>
        </p:nvSpPr>
        <p:spPr>
          <a:xfrm>
            <a:off x="808037" y="3166392"/>
            <a:ext cx="3059113" cy="299046"/>
          </a:xfrm>
          <a:noFill/>
        </p:spPr>
        <p:txBody>
          <a:bodyPr vert="horz" wrap="square" lIns="0" tIns="0" rIns="0" bIns="0" rtlCol="0" anchor="t">
            <a:noAutofit/>
          </a:bodyPr>
          <a:lstStyle>
            <a:lvl1pPr marL="0" indent="0">
              <a:buNone/>
              <a:defRPr kumimoji="0" lang="en-US" sz="1800" b="0" i="0" u="none" strike="noStrike" cap="none" normalizeH="0" dirty="0" smtClean="0">
                <a:ln>
                  <a:noFill/>
                </a:ln>
                <a:solidFill>
                  <a:schemeClr val="bg1"/>
                </a:solidFill>
                <a:effectLst/>
                <a:uLnTx/>
                <a:uFillTx/>
                <a:latin typeface="+mj-lt"/>
                <a:ea typeface="Segoe UI" pitchFamily="34" charset="0"/>
              </a:defRPr>
            </a:lvl1pPr>
          </a:lstStyle>
          <a:p>
            <a:pPr marL="228600" lvl="0" indent="-228600" defTabSz="932472" fontAlgn="base">
              <a:spcBef>
                <a:spcPct val="0"/>
              </a:spcBef>
              <a:spcAft>
                <a:spcPct val="0"/>
              </a:spcAft>
              <a:buSzTx/>
            </a:pPr>
            <a:r>
              <a:rPr lang="en-US"/>
              <a:t>Click to add text</a:t>
            </a:r>
          </a:p>
        </p:txBody>
      </p:sp>
      <p:sp>
        <p:nvSpPr>
          <p:cNvPr id="76" name="Text Placeholder 35">
            <a:extLst>
              <a:ext uri="{FF2B5EF4-FFF2-40B4-BE49-F238E27FC236}">
                <a16:creationId xmlns:a16="http://schemas.microsoft.com/office/drawing/2014/main" id="{06FDE671-1E20-A42E-0A50-E44B130921F4}"/>
              </a:ext>
            </a:extLst>
          </p:cNvPr>
          <p:cNvSpPr>
            <a:spLocks noGrp="1"/>
          </p:cNvSpPr>
          <p:nvPr>
            <p:ph type="body" sz="quarter" idx="18" hasCustomPrompt="1"/>
          </p:nvPr>
        </p:nvSpPr>
        <p:spPr>
          <a:xfrm>
            <a:off x="808037" y="3606839"/>
            <a:ext cx="3059113" cy="2430733"/>
          </a:xfrm>
          <a:noFill/>
        </p:spPr>
        <p:txBody>
          <a:bodyPr vert="horz" wrap="square" lIns="0" tIns="0" rIns="0" bIns="0" rtlCol="0" anchor="t">
            <a:noAutofit/>
          </a:bodyPr>
          <a:lstStyle>
            <a:lvl1pPr marL="0" indent="0">
              <a:buNone/>
              <a:defRPr kumimoji="0" lang="en-US" sz="1600" b="0" i="0" u="none" strike="noStrike" cap="none" normalizeH="0" dirty="0" smtClean="0">
                <a:ln>
                  <a:noFill/>
                </a:ln>
                <a:solidFill>
                  <a:schemeClr val="bg1"/>
                </a:solidFill>
                <a:effectLst/>
                <a:uLnTx/>
                <a:uFillTx/>
                <a:ea typeface="Segoe UI" pitchFamily="34" charset="0"/>
              </a:defRPr>
            </a:lvl1pPr>
          </a:lstStyle>
          <a:p>
            <a:pPr marL="228600" lvl="0" indent="-228600" defTabSz="932472" fontAlgn="base">
              <a:spcBef>
                <a:spcPct val="0"/>
              </a:spcBef>
              <a:spcAft>
                <a:spcPct val="0"/>
              </a:spcAft>
              <a:buSzTx/>
            </a:pPr>
            <a:r>
              <a:rPr lang="en-US"/>
              <a:t>Click to add text</a:t>
            </a:r>
          </a:p>
        </p:txBody>
      </p:sp>
      <p:sp>
        <p:nvSpPr>
          <p:cNvPr id="83" name="Rectangle: Rounded Corners 82">
            <a:extLst>
              <a:ext uri="{FF2B5EF4-FFF2-40B4-BE49-F238E27FC236}">
                <a16:creationId xmlns:a16="http://schemas.microsoft.com/office/drawing/2014/main" id="{0C1CDFB8-1C55-DA56-4D67-D60377A4A1D8}"/>
              </a:ext>
            </a:extLst>
          </p:cNvPr>
          <p:cNvSpPr>
            <a:spLocks/>
          </p:cNvSpPr>
          <p:nvPr userDrawn="1"/>
        </p:nvSpPr>
        <p:spPr bwMode="auto">
          <a:xfrm>
            <a:off x="4369132" y="2287230"/>
            <a:ext cx="3477324" cy="3981808"/>
          </a:xfrm>
          <a:prstGeom prst="roundRect">
            <a:avLst>
              <a:gd name="adj" fmla="val 5100"/>
            </a:avLst>
          </a:prstGeom>
          <a:solidFill>
            <a:schemeClr val="bg1">
              <a:alpha val="5000"/>
            </a:schemeClr>
          </a:solidFill>
          <a:ln>
            <a:noFill/>
          </a:ln>
          <a:effectLst>
            <a:outerShdw blurRad="4445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182880" tIns="731520" rIns="182880" bIns="146304" rtlCol="0" anchor="t">
            <a:noAutofit/>
          </a:bodyPr>
          <a:lstStyle/>
          <a:p>
            <a:pPr marL="0" indent="0" fontAlgn="base">
              <a:spcBef>
                <a:spcPct val="0"/>
              </a:spcBef>
              <a:spcAft>
                <a:spcPts val="600"/>
              </a:spcAft>
              <a:buFont typeface="Arial" panose="020B0604020202020204" pitchFamily="34" charset="0"/>
              <a:buNone/>
            </a:pPr>
            <a:endParaRPr lang="en-US" sz="1600">
              <a:solidFill>
                <a:schemeClr val="bg1"/>
              </a:solidFill>
            </a:endParaRPr>
          </a:p>
        </p:txBody>
      </p:sp>
      <p:cxnSp>
        <p:nvCxnSpPr>
          <p:cNvPr id="91" name="Straight Connector 90">
            <a:extLst>
              <a:ext uri="{FF2B5EF4-FFF2-40B4-BE49-F238E27FC236}">
                <a16:creationId xmlns:a16="http://schemas.microsoft.com/office/drawing/2014/main" id="{EBF6A7F5-EA0F-C38C-005D-05697A85CA70}"/>
              </a:ext>
            </a:extLst>
          </p:cNvPr>
          <p:cNvCxnSpPr>
            <a:cxnSpLocks/>
          </p:cNvCxnSpPr>
          <p:nvPr userDrawn="1"/>
        </p:nvCxnSpPr>
        <p:spPr>
          <a:xfrm>
            <a:off x="4672676" y="2287230"/>
            <a:ext cx="290512" cy="0"/>
          </a:xfrm>
          <a:prstGeom prst="line">
            <a:avLst/>
          </a:prstGeom>
          <a:ln w="38100" cap="rnd">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98" name="Text Placeholder 35">
            <a:extLst>
              <a:ext uri="{FF2B5EF4-FFF2-40B4-BE49-F238E27FC236}">
                <a16:creationId xmlns:a16="http://schemas.microsoft.com/office/drawing/2014/main" id="{C69F89E4-BE9D-61AD-E65E-B9C520A2DC7A}"/>
              </a:ext>
            </a:extLst>
          </p:cNvPr>
          <p:cNvSpPr>
            <a:spLocks noGrp="1"/>
          </p:cNvSpPr>
          <p:nvPr>
            <p:ph type="body" sz="quarter" idx="19" hasCustomPrompt="1"/>
          </p:nvPr>
        </p:nvSpPr>
        <p:spPr>
          <a:xfrm>
            <a:off x="4588906" y="3166392"/>
            <a:ext cx="3059113" cy="299046"/>
          </a:xfrm>
          <a:noFill/>
        </p:spPr>
        <p:txBody>
          <a:bodyPr vert="horz" wrap="square" lIns="0" tIns="0" rIns="0" bIns="0" rtlCol="0" anchor="t">
            <a:noAutofit/>
          </a:bodyPr>
          <a:lstStyle>
            <a:lvl1pPr marL="0" indent="0">
              <a:buNone/>
              <a:defRPr kumimoji="0" lang="en-US" sz="1800" b="0" i="0" u="none" strike="noStrike" cap="none" normalizeH="0" dirty="0" smtClean="0">
                <a:ln>
                  <a:noFill/>
                </a:ln>
                <a:solidFill>
                  <a:schemeClr val="bg1"/>
                </a:solidFill>
                <a:effectLst/>
                <a:uLnTx/>
                <a:uFillTx/>
                <a:latin typeface="+mj-lt"/>
                <a:ea typeface="Segoe UI" pitchFamily="34" charset="0"/>
              </a:defRPr>
            </a:lvl1pPr>
          </a:lstStyle>
          <a:p>
            <a:pPr marL="228600" lvl="0" indent="-228600" defTabSz="932472" fontAlgn="base">
              <a:spcBef>
                <a:spcPct val="0"/>
              </a:spcBef>
              <a:spcAft>
                <a:spcPct val="0"/>
              </a:spcAft>
              <a:buSzTx/>
            </a:pPr>
            <a:r>
              <a:rPr lang="en-US"/>
              <a:t>Click to add text</a:t>
            </a:r>
          </a:p>
        </p:txBody>
      </p:sp>
      <p:sp>
        <p:nvSpPr>
          <p:cNvPr id="104" name="Text Placeholder 35">
            <a:extLst>
              <a:ext uri="{FF2B5EF4-FFF2-40B4-BE49-F238E27FC236}">
                <a16:creationId xmlns:a16="http://schemas.microsoft.com/office/drawing/2014/main" id="{B32118F7-5A65-3490-4F7D-A0B2FA8410C0}"/>
              </a:ext>
            </a:extLst>
          </p:cNvPr>
          <p:cNvSpPr>
            <a:spLocks noGrp="1"/>
          </p:cNvSpPr>
          <p:nvPr>
            <p:ph type="body" sz="quarter" idx="20" hasCustomPrompt="1"/>
          </p:nvPr>
        </p:nvSpPr>
        <p:spPr>
          <a:xfrm>
            <a:off x="4588906" y="3606839"/>
            <a:ext cx="3059113" cy="2430733"/>
          </a:xfrm>
          <a:noFill/>
        </p:spPr>
        <p:txBody>
          <a:bodyPr vert="horz" wrap="square" lIns="0" tIns="0" rIns="0" bIns="0" rtlCol="0" anchor="t">
            <a:noAutofit/>
          </a:bodyPr>
          <a:lstStyle>
            <a:lvl1pPr marL="0" indent="0">
              <a:buNone/>
              <a:defRPr kumimoji="0" lang="en-US" sz="1600" b="0" i="0" u="none" strike="noStrike" cap="none" normalizeH="0" dirty="0" smtClean="0">
                <a:ln>
                  <a:noFill/>
                </a:ln>
                <a:solidFill>
                  <a:schemeClr val="bg1"/>
                </a:solidFill>
                <a:effectLst/>
                <a:uLnTx/>
                <a:uFillTx/>
                <a:ea typeface="Segoe UI" pitchFamily="34" charset="0"/>
              </a:defRPr>
            </a:lvl1pPr>
          </a:lstStyle>
          <a:p>
            <a:pPr marL="228600" lvl="0" indent="-228600" defTabSz="932472" fontAlgn="base">
              <a:spcBef>
                <a:spcPct val="0"/>
              </a:spcBef>
              <a:spcAft>
                <a:spcPct val="0"/>
              </a:spcAft>
              <a:buSzTx/>
            </a:pPr>
            <a:r>
              <a:rPr lang="en-US"/>
              <a:t>Click to add text</a:t>
            </a:r>
          </a:p>
        </p:txBody>
      </p:sp>
      <p:sp>
        <p:nvSpPr>
          <p:cNvPr id="107" name="Rectangle: Rounded Corners 106">
            <a:extLst>
              <a:ext uri="{FF2B5EF4-FFF2-40B4-BE49-F238E27FC236}">
                <a16:creationId xmlns:a16="http://schemas.microsoft.com/office/drawing/2014/main" id="{E66144AF-03CB-545E-78BA-A286157B1584}"/>
              </a:ext>
            </a:extLst>
          </p:cNvPr>
          <p:cNvSpPr>
            <a:spLocks/>
          </p:cNvSpPr>
          <p:nvPr userDrawn="1"/>
        </p:nvSpPr>
        <p:spPr bwMode="auto">
          <a:xfrm>
            <a:off x="8126412" y="2287230"/>
            <a:ext cx="3477324" cy="3981808"/>
          </a:xfrm>
          <a:prstGeom prst="roundRect">
            <a:avLst>
              <a:gd name="adj" fmla="val 5100"/>
            </a:avLst>
          </a:prstGeom>
          <a:solidFill>
            <a:schemeClr val="bg1">
              <a:alpha val="5000"/>
            </a:schemeClr>
          </a:solidFill>
          <a:ln>
            <a:noFill/>
          </a:ln>
          <a:effectLst>
            <a:outerShdw blurRad="4445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182880" tIns="731520" rIns="182880" bIns="146304" rtlCol="0" anchor="t">
            <a:noAutofit/>
          </a:bodyPr>
          <a:lstStyle/>
          <a:p>
            <a:pPr marL="0" indent="0" fontAlgn="base">
              <a:spcBef>
                <a:spcPct val="0"/>
              </a:spcBef>
              <a:spcAft>
                <a:spcPts val="600"/>
              </a:spcAft>
              <a:buFont typeface="Arial" panose="020B0604020202020204" pitchFamily="34" charset="0"/>
              <a:buNone/>
            </a:pPr>
            <a:endParaRPr lang="en-US" sz="1600">
              <a:solidFill>
                <a:schemeClr val="bg1"/>
              </a:solidFill>
            </a:endParaRPr>
          </a:p>
        </p:txBody>
      </p:sp>
      <p:cxnSp>
        <p:nvCxnSpPr>
          <p:cNvPr id="111" name="Straight Connector 110">
            <a:extLst>
              <a:ext uri="{FF2B5EF4-FFF2-40B4-BE49-F238E27FC236}">
                <a16:creationId xmlns:a16="http://schemas.microsoft.com/office/drawing/2014/main" id="{DD5AF553-B479-B588-99ED-5E0B16ACCB5A}"/>
              </a:ext>
            </a:extLst>
          </p:cNvPr>
          <p:cNvCxnSpPr>
            <a:cxnSpLocks/>
          </p:cNvCxnSpPr>
          <p:nvPr userDrawn="1"/>
        </p:nvCxnSpPr>
        <p:spPr>
          <a:xfrm>
            <a:off x="8429956" y="2287230"/>
            <a:ext cx="290512" cy="0"/>
          </a:xfrm>
          <a:prstGeom prst="line">
            <a:avLst/>
          </a:prstGeom>
          <a:ln w="38100" cap="rnd">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14" name="Text Placeholder 35">
            <a:extLst>
              <a:ext uri="{FF2B5EF4-FFF2-40B4-BE49-F238E27FC236}">
                <a16:creationId xmlns:a16="http://schemas.microsoft.com/office/drawing/2014/main" id="{2DDCE853-F035-4F1D-6ADC-3D74E01CBA13}"/>
              </a:ext>
            </a:extLst>
          </p:cNvPr>
          <p:cNvSpPr>
            <a:spLocks noGrp="1"/>
          </p:cNvSpPr>
          <p:nvPr>
            <p:ph type="body" sz="quarter" idx="21" hasCustomPrompt="1"/>
          </p:nvPr>
        </p:nvSpPr>
        <p:spPr>
          <a:xfrm>
            <a:off x="8346186" y="3166392"/>
            <a:ext cx="3059113" cy="299046"/>
          </a:xfrm>
          <a:noFill/>
        </p:spPr>
        <p:txBody>
          <a:bodyPr vert="horz" wrap="square" lIns="0" tIns="0" rIns="0" bIns="0" rtlCol="0" anchor="t">
            <a:noAutofit/>
          </a:bodyPr>
          <a:lstStyle>
            <a:lvl1pPr marL="0" indent="0">
              <a:buNone/>
              <a:defRPr kumimoji="0" lang="en-US" sz="1800" b="0" i="0" u="none" strike="noStrike" cap="none" normalizeH="0" dirty="0" smtClean="0">
                <a:ln>
                  <a:noFill/>
                </a:ln>
                <a:solidFill>
                  <a:schemeClr val="bg1"/>
                </a:solidFill>
                <a:effectLst/>
                <a:uLnTx/>
                <a:uFillTx/>
                <a:latin typeface="+mj-lt"/>
                <a:ea typeface="Segoe UI" pitchFamily="34" charset="0"/>
              </a:defRPr>
            </a:lvl1pPr>
          </a:lstStyle>
          <a:p>
            <a:pPr marL="228600" lvl="0" indent="-228600" defTabSz="932472" fontAlgn="base">
              <a:spcBef>
                <a:spcPct val="0"/>
              </a:spcBef>
              <a:spcAft>
                <a:spcPct val="0"/>
              </a:spcAft>
              <a:buSzTx/>
            </a:pPr>
            <a:r>
              <a:rPr lang="en-US"/>
              <a:t>Click to add text</a:t>
            </a:r>
          </a:p>
        </p:txBody>
      </p:sp>
      <p:sp>
        <p:nvSpPr>
          <p:cNvPr id="116" name="Text Placeholder 35">
            <a:extLst>
              <a:ext uri="{FF2B5EF4-FFF2-40B4-BE49-F238E27FC236}">
                <a16:creationId xmlns:a16="http://schemas.microsoft.com/office/drawing/2014/main" id="{63E421E8-4622-F672-A7DE-0041CFE8FBE5}"/>
              </a:ext>
            </a:extLst>
          </p:cNvPr>
          <p:cNvSpPr>
            <a:spLocks noGrp="1"/>
          </p:cNvSpPr>
          <p:nvPr>
            <p:ph type="body" sz="quarter" idx="22" hasCustomPrompt="1"/>
          </p:nvPr>
        </p:nvSpPr>
        <p:spPr>
          <a:xfrm>
            <a:off x="8346186" y="3606839"/>
            <a:ext cx="3059113" cy="2430733"/>
          </a:xfrm>
          <a:noFill/>
        </p:spPr>
        <p:txBody>
          <a:bodyPr vert="horz" wrap="square" lIns="0" tIns="0" rIns="0" bIns="0" rtlCol="0" anchor="t">
            <a:noAutofit/>
          </a:bodyPr>
          <a:lstStyle>
            <a:lvl1pPr marL="0" indent="0">
              <a:buNone/>
              <a:defRPr kumimoji="0" lang="en-US" sz="1600" b="0" i="0" u="none" strike="noStrike" cap="none" normalizeH="0" dirty="0" smtClean="0">
                <a:ln>
                  <a:noFill/>
                </a:ln>
                <a:solidFill>
                  <a:schemeClr val="bg1"/>
                </a:solidFill>
                <a:effectLst/>
                <a:uLnTx/>
                <a:uFillTx/>
                <a:ea typeface="Segoe UI" pitchFamily="34" charset="0"/>
              </a:defRPr>
            </a:lvl1pPr>
          </a:lstStyle>
          <a:p>
            <a:pPr marL="228600" lvl="0" indent="-228600" defTabSz="932472" fontAlgn="base">
              <a:spcBef>
                <a:spcPct val="0"/>
              </a:spcBef>
              <a:spcAft>
                <a:spcPct val="0"/>
              </a:spcAft>
              <a:buSzTx/>
            </a:pPr>
            <a:r>
              <a:rPr lang="en-US"/>
              <a:t>Click to add text</a:t>
            </a:r>
          </a:p>
        </p:txBody>
      </p:sp>
    </p:spTree>
    <p:extLst>
      <p:ext uri="{BB962C8B-B14F-4D97-AF65-F5344CB8AC3E}">
        <p14:creationId xmlns:p14="http://schemas.microsoft.com/office/powerpoint/2010/main" val="3048331068"/>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40_Custom Layout">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3583410A-EAEF-1265-E404-6DF4F511BB98}"/>
              </a:ext>
            </a:extLst>
          </p:cNvPr>
          <p:cNvGrpSpPr/>
          <p:nvPr userDrawn="1"/>
        </p:nvGrpSpPr>
        <p:grpSpPr>
          <a:xfrm>
            <a:off x="0" y="0"/>
            <a:ext cx="12192000" cy="6858000"/>
            <a:chOff x="0" y="0"/>
            <a:chExt cx="12192000" cy="6858000"/>
          </a:xfrm>
        </p:grpSpPr>
        <p:pic>
          <p:nvPicPr>
            <p:cNvPr id="4" name="Picture 3" descr="A picture containing blue, electric blue, majorelle blue, blur&#10;&#10;Description automatically generated">
              <a:extLst>
                <a:ext uri="{FF2B5EF4-FFF2-40B4-BE49-F238E27FC236}">
                  <a16:creationId xmlns:a16="http://schemas.microsoft.com/office/drawing/2014/main" id="{A5C78AAD-02FD-10AC-CC3C-30F9EAB1804D}"/>
                </a:ext>
              </a:extLst>
            </p:cNvPr>
            <p:cNvPicPr>
              <a:picLocks noChangeAspect="1"/>
            </p:cNvPicPr>
            <p:nvPr/>
          </p:nvPicPr>
          <p:blipFill>
            <a:blip r:embed="rId2"/>
            <a:stretch>
              <a:fillRect/>
            </a:stretch>
          </p:blipFill>
          <p:spPr>
            <a:xfrm>
              <a:off x="0" y="0"/>
              <a:ext cx="12192000" cy="6858000"/>
            </a:xfrm>
            <a:prstGeom prst="rect">
              <a:avLst/>
            </a:prstGeom>
          </p:spPr>
        </p:pic>
        <p:pic>
          <p:nvPicPr>
            <p:cNvPr id="5" name="Picture 4">
              <a:extLst>
                <a:ext uri="{FF2B5EF4-FFF2-40B4-BE49-F238E27FC236}">
                  <a16:creationId xmlns:a16="http://schemas.microsoft.com/office/drawing/2014/main" id="{3D13D3E9-40FD-4B69-2DA6-36CE7390384B}"/>
                </a:ext>
              </a:extLst>
            </p:cNvPr>
            <p:cNvPicPr>
              <a:picLocks noChangeAspect="1"/>
            </p:cNvPicPr>
            <p:nvPr/>
          </p:nvPicPr>
          <p:blipFill>
            <a:blip r:embed="rId3" cstate="print">
              <a:alphaModFix amt="35000"/>
              <a:extLst>
                <a:ext uri="{28A0092B-C50C-407E-A947-70E740481C1C}">
                  <a14:useLocalDpi xmlns:a14="http://schemas.microsoft.com/office/drawing/2010/main"/>
                </a:ext>
              </a:extLst>
            </a:blip>
            <a:stretch>
              <a:fillRect/>
            </a:stretch>
          </p:blipFill>
          <p:spPr>
            <a:xfrm>
              <a:off x="0" y="0"/>
              <a:ext cx="12192000" cy="6858000"/>
            </a:xfrm>
            <a:prstGeom prst="rect">
              <a:avLst/>
            </a:prstGeom>
          </p:spPr>
        </p:pic>
      </p:grpSp>
      <p:grpSp>
        <p:nvGrpSpPr>
          <p:cNvPr id="6" name="Group 5">
            <a:extLst>
              <a:ext uri="{FF2B5EF4-FFF2-40B4-BE49-F238E27FC236}">
                <a16:creationId xmlns:a16="http://schemas.microsoft.com/office/drawing/2014/main" id="{99532A76-E802-0E51-4936-C7EDD3BD0C99}"/>
              </a:ext>
            </a:extLst>
          </p:cNvPr>
          <p:cNvGrpSpPr/>
          <p:nvPr userDrawn="1"/>
        </p:nvGrpSpPr>
        <p:grpSpPr>
          <a:xfrm>
            <a:off x="0" y="0"/>
            <a:ext cx="12192000" cy="6858002"/>
            <a:chOff x="0" y="0"/>
            <a:chExt cx="12192000" cy="6858002"/>
          </a:xfrm>
        </p:grpSpPr>
        <p:grpSp>
          <p:nvGrpSpPr>
            <p:cNvPr id="7" name="Group 6">
              <a:extLst>
                <a:ext uri="{FF2B5EF4-FFF2-40B4-BE49-F238E27FC236}">
                  <a16:creationId xmlns:a16="http://schemas.microsoft.com/office/drawing/2014/main" id="{0AA94023-659C-DF1A-1432-D80BD0048ABA}"/>
                </a:ext>
              </a:extLst>
            </p:cNvPr>
            <p:cNvGrpSpPr/>
            <p:nvPr/>
          </p:nvGrpSpPr>
          <p:grpSpPr>
            <a:xfrm>
              <a:off x="0" y="0"/>
              <a:ext cx="12192000" cy="6858002"/>
              <a:chOff x="0" y="0"/>
              <a:chExt cx="12192000" cy="6858002"/>
            </a:xfrm>
          </p:grpSpPr>
          <p:grpSp>
            <p:nvGrpSpPr>
              <p:cNvPr id="9" name="Group 8">
                <a:extLst>
                  <a:ext uri="{FF2B5EF4-FFF2-40B4-BE49-F238E27FC236}">
                    <a16:creationId xmlns:a16="http://schemas.microsoft.com/office/drawing/2014/main" id="{4EEF02ED-858D-3E44-8A85-75B04AC34033}"/>
                  </a:ext>
                </a:extLst>
              </p:cNvPr>
              <p:cNvGrpSpPr/>
              <p:nvPr/>
            </p:nvGrpSpPr>
            <p:grpSpPr>
              <a:xfrm>
                <a:off x="9486900" y="0"/>
                <a:ext cx="2705100" cy="694583"/>
                <a:chOff x="9486900" y="0"/>
                <a:chExt cx="2705100" cy="694583"/>
              </a:xfrm>
            </p:grpSpPr>
            <p:sp>
              <p:nvSpPr>
                <p:cNvPr id="11" name="Freeform: Shape 10">
                  <a:extLst>
                    <a:ext uri="{FF2B5EF4-FFF2-40B4-BE49-F238E27FC236}">
                      <a16:creationId xmlns:a16="http://schemas.microsoft.com/office/drawing/2014/main" id="{9303F9AF-1C03-E782-C803-2BB6C40057B6}"/>
                    </a:ext>
                  </a:extLst>
                </p:cNvPr>
                <p:cNvSpPr/>
                <p:nvPr/>
              </p:nvSpPr>
              <p:spPr>
                <a:xfrm>
                  <a:off x="9486900" y="0"/>
                  <a:ext cx="2705100" cy="694583"/>
                </a:xfrm>
                <a:custGeom>
                  <a:avLst/>
                  <a:gdLst>
                    <a:gd name="connsiteX0" fmla="*/ 0 w 6378217"/>
                    <a:gd name="connsiteY0" fmla="*/ 0 h 1637721"/>
                    <a:gd name="connsiteX1" fmla="*/ 4167423 w 6378217"/>
                    <a:gd name="connsiteY1" fmla="*/ 1631982 h 1637721"/>
                    <a:gd name="connsiteX2" fmla="*/ 6378218 w 6378217"/>
                    <a:gd name="connsiteY2" fmla="*/ 1175323 h 1637721"/>
                    <a:gd name="connsiteX3" fmla="*/ 6378218 w 6378217"/>
                    <a:gd name="connsiteY3" fmla="*/ 0 h 1637721"/>
                    <a:gd name="connsiteX4" fmla="*/ 0 w 6378217"/>
                    <a:gd name="connsiteY4" fmla="*/ 0 h 1637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78217" h="1637721">
                      <a:moveTo>
                        <a:pt x="0" y="0"/>
                      </a:moveTo>
                      <a:cubicBezTo>
                        <a:pt x="1476490" y="225815"/>
                        <a:pt x="2722373" y="1559284"/>
                        <a:pt x="4167423" y="1631982"/>
                      </a:cubicBezTo>
                      <a:cubicBezTo>
                        <a:pt x="5475750" y="1697830"/>
                        <a:pt x="6378218" y="1175323"/>
                        <a:pt x="6378218" y="1175323"/>
                      </a:cubicBezTo>
                      <a:lnTo>
                        <a:pt x="6378218" y="0"/>
                      </a:lnTo>
                      <a:lnTo>
                        <a:pt x="0" y="0"/>
                      </a:lnTo>
                      <a:close/>
                    </a:path>
                  </a:pathLst>
                </a:custGeom>
                <a:gradFill>
                  <a:gsLst>
                    <a:gs pos="100000">
                      <a:srgbClr val="122C4F"/>
                    </a:gs>
                    <a:gs pos="0">
                      <a:srgbClr val="142944"/>
                    </a:gs>
                  </a:gsLst>
                  <a:lin ang="2700000" scaled="1"/>
                </a:gradFill>
                <a:ln w="8467" cap="flat">
                  <a:noFill/>
                  <a:prstDash val="solid"/>
                  <a:miter/>
                </a:ln>
                <a:effectLst>
                  <a:outerShdw blurRad="812800" dist="317500" dir="8100000" sx="95000" sy="95000" algn="tr" rotWithShape="0">
                    <a:prstClr val="black">
                      <a:alpha val="40000"/>
                    </a:prstClr>
                  </a:outerShdw>
                </a:effectLst>
              </p:spPr>
              <p:txBody>
                <a:bodyPr rtlCol="0" anchor="ctr"/>
                <a:lstStyle/>
                <a:p>
                  <a:pPr marL="0" indent="0">
                    <a:buFont typeface="Arial" panose="020B0604020202020204" pitchFamily="34" charset="0"/>
                    <a:buNone/>
                  </a:pPr>
                  <a:endParaRPr lang="en-US">
                    <a:solidFill>
                      <a:schemeClr val="bg1"/>
                    </a:solidFill>
                  </a:endParaRPr>
                </a:p>
              </p:txBody>
            </p:sp>
            <p:sp>
              <p:nvSpPr>
                <p:cNvPr id="12" name="Freeform: Shape 11">
                  <a:extLst>
                    <a:ext uri="{FF2B5EF4-FFF2-40B4-BE49-F238E27FC236}">
                      <a16:creationId xmlns:a16="http://schemas.microsoft.com/office/drawing/2014/main" id="{C7D8CCDE-6152-905A-F816-02DBF4194D25}"/>
                    </a:ext>
                  </a:extLst>
                </p:cNvPr>
                <p:cNvSpPr/>
                <p:nvPr/>
              </p:nvSpPr>
              <p:spPr>
                <a:xfrm>
                  <a:off x="9486900" y="0"/>
                  <a:ext cx="2705100" cy="431371"/>
                </a:xfrm>
                <a:custGeom>
                  <a:avLst/>
                  <a:gdLst>
                    <a:gd name="connsiteX0" fmla="*/ 0 w 6378217"/>
                    <a:gd name="connsiteY0" fmla="*/ 0 h 1017107"/>
                    <a:gd name="connsiteX1" fmla="*/ 4094765 w 6378217"/>
                    <a:gd name="connsiteY1" fmla="*/ 1012782 h 1017107"/>
                    <a:gd name="connsiteX2" fmla="*/ 6378218 w 6378217"/>
                    <a:gd name="connsiteY2" fmla="*/ 697085 h 1017107"/>
                    <a:gd name="connsiteX3" fmla="*/ 6378218 w 6378217"/>
                    <a:gd name="connsiteY3" fmla="*/ 0 h 1017107"/>
                    <a:gd name="connsiteX4" fmla="*/ 0 w 6378217"/>
                    <a:gd name="connsiteY4" fmla="*/ 0 h 1017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78217" h="1017107">
                      <a:moveTo>
                        <a:pt x="0" y="0"/>
                      </a:moveTo>
                      <a:cubicBezTo>
                        <a:pt x="1666233" y="157275"/>
                        <a:pt x="2855732" y="967604"/>
                        <a:pt x="4094765" y="1012782"/>
                      </a:cubicBezTo>
                      <a:cubicBezTo>
                        <a:pt x="5403922" y="1060535"/>
                        <a:pt x="6378218" y="697085"/>
                        <a:pt x="6378218" y="697085"/>
                      </a:cubicBezTo>
                      <a:lnTo>
                        <a:pt x="6378218" y="0"/>
                      </a:lnTo>
                      <a:lnTo>
                        <a:pt x="0" y="0"/>
                      </a:lnTo>
                      <a:close/>
                    </a:path>
                  </a:pathLst>
                </a:custGeom>
                <a:gradFill>
                  <a:gsLst>
                    <a:gs pos="100000">
                      <a:srgbClr val="122C4F"/>
                    </a:gs>
                    <a:gs pos="0">
                      <a:srgbClr val="142944"/>
                    </a:gs>
                  </a:gsLst>
                  <a:lin ang="2700000" scaled="1"/>
                </a:gradFill>
                <a:ln w="8467" cap="flat">
                  <a:noFill/>
                  <a:prstDash val="solid"/>
                  <a:miter/>
                </a:ln>
                <a:effectLst>
                  <a:outerShdw blurRad="571500" dir="8100000" algn="tr" rotWithShape="0">
                    <a:prstClr val="black">
                      <a:alpha val="55000"/>
                    </a:prstClr>
                  </a:outerShdw>
                </a:effectLst>
              </p:spPr>
              <p:txBody>
                <a:bodyPr rtlCol="0" anchor="ctr"/>
                <a:lstStyle/>
                <a:p>
                  <a:pPr marL="0" indent="0">
                    <a:buFont typeface="Arial" panose="020B0604020202020204" pitchFamily="34" charset="0"/>
                    <a:buNone/>
                  </a:pPr>
                  <a:endParaRPr lang="en-US">
                    <a:solidFill>
                      <a:schemeClr val="bg1"/>
                    </a:solidFill>
                  </a:endParaRPr>
                </a:p>
              </p:txBody>
            </p:sp>
          </p:grpSp>
          <p:sp>
            <p:nvSpPr>
              <p:cNvPr id="10" name="Freeform: Shape 9">
                <a:extLst>
                  <a:ext uri="{FF2B5EF4-FFF2-40B4-BE49-F238E27FC236}">
                    <a16:creationId xmlns:a16="http://schemas.microsoft.com/office/drawing/2014/main" id="{29766E26-7ACB-2ACF-521B-DDD840AB7FFB}"/>
                  </a:ext>
                </a:extLst>
              </p:cNvPr>
              <p:cNvSpPr/>
              <p:nvPr/>
            </p:nvSpPr>
            <p:spPr>
              <a:xfrm>
                <a:off x="0" y="4679915"/>
                <a:ext cx="12192000" cy="2178087"/>
              </a:xfrm>
              <a:custGeom>
                <a:avLst/>
                <a:gdLst>
                  <a:gd name="connsiteX0" fmla="*/ 0 w 12192000"/>
                  <a:gd name="connsiteY0" fmla="*/ 0 h 2178087"/>
                  <a:gd name="connsiteX1" fmla="*/ 49187 w 12192000"/>
                  <a:gd name="connsiteY1" fmla="*/ 26851 h 2178087"/>
                  <a:gd name="connsiteX2" fmla="*/ 5229981 w 12192000"/>
                  <a:gd name="connsiteY2" fmla="*/ 1726424 h 2178087"/>
                  <a:gd name="connsiteX3" fmla="*/ 11446932 w 12192000"/>
                  <a:gd name="connsiteY3" fmla="*/ 876636 h 2178087"/>
                  <a:gd name="connsiteX4" fmla="*/ 12028917 w 12192000"/>
                  <a:gd name="connsiteY4" fmla="*/ 992007 h 2178087"/>
                  <a:gd name="connsiteX5" fmla="*/ 12192000 w 12192000"/>
                  <a:gd name="connsiteY5" fmla="*/ 1038316 h 2178087"/>
                  <a:gd name="connsiteX6" fmla="*/ 12192000 w 12192000"/>
                  <a:gd name="connsiteY6" fmla="*/ 2178087 h 2178087"/>
                  <a:gd name="connsiteX7" fmla="*/ 0 w 12192000"/>
                  <a:gd name="connsiteY7" fmla="*/ 2178087 h 2178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2178087">
                    <a:moveTo>
                      <a:pt x="0" y="0"/>
                    </a:moveTo>
                    <a:lnTo>
                      <a:pt x="49187" y="26851"/>
                    </a:lnTo>
                    <a:cubicBezTo>
                      <a:pt x="1085347" y="603113"/>
                      <a:pt x="3157664" y="1718458"/>
                      <a:pt x="5229981" y="1726424"/>
                    </a:cubicBezTo>
                    <a:cubicBezTo>
                      <a:pt x="7302300" y="1718458"/>
                      <a:pt x="9374617" y="603113"/>
                      <a:pt x="11446932" y="876636"/>
                    </a:cubicBezTo>
                    <a:cubicBezTo>
                      <a:pt x="11641212" y="903275"/>
                      <a:pt x="11835492" y="942354"/>
                      <a:pt x="12028917" y="992007"/>
                    </a:cubicBezTo>
                    <a:lnTo>
                      <a:pt x="12192000" y="1038316"/>
                    </a:lnTo>
                    <a:lnTo>
                      <a:pt x="12192000" y="2178087"/>
                    </a:lnTo>
                    <a:lnTo>
                      <a:pt x="0" y="2178087"/>
                    </a:lnTo>
                    <a:close/>
                  </a:path>
                </a:pathLst>
              </a:custGeom>
              <a:gradFill>
                <a:gsLst>
                  <a:gs pos="100000">
                    <a:srgbClr val="122C4F"/>
                  </a:gs>
                  <a:gs pos="0">
                    <a:srgbClr val="142944"/>
                  </a:gs>
                </a:gsLst>
                <a:lin ang="2700000" scaled="1"/>
              </a:gradFill>
              <a:ln w="8467" cap="flat">
                <a:noFill/>
                <a:prstDash val="solid"/>
                <a:miter/>
              </a:ln>
              <a:effectLst>
                <a:outerShdw blurRad="571500" dir="8100000" algn="tr" rotWithShape="0">
                  <a:prstClr val="black">
                    <a:alpha val="55000"/>
                  </a:prstClr>
                </a:outerShdw>
              </a:effectLst>
            </p:spPr>
            <p:txBody>
              <a:bodyPr rtlCol="0" anchor="ctr"/>
              <a:lstStyle/>
              <a:p>
                <a:pPr marL="0" indent="0">
                  <a:buFont typeface="Arial" panose="020B0604020202020204" pitchFamily="34" charset="0"/>
                  <a:buNone/>
                </a:pPr>
                <a:endParaRPr lang="en-US">
                  <a:solidFill>
                    <a:schemeClr val="bg1"/>
                  </a:solidFill>
                </a:endParaRPr>
              </a:p>
            </p:txBody>
          </p:sp>
        </p:grpSp>
        <p:sp>
          <p:nvSpPr>
            <p:cNvPr id="8" name="Freeform: Shape 7">
              <a:extLst>
                <a:ext uri="{FF2B5EF4-FFF2-40B4-BE49-F238E27FC236}">
                  <a16:creationId xmlns:a16="http://schemas.microsoft.com/office/drawing/2014/main" id="{29524187-AAE3-2430-A752-8B62BFFB8C6C}"/>
                </a:ext>
              </a:extLst>
            </p:cNvPr>
            <p:cNvSpPr/>
            <p:nvPr/>
          </p:nvSpPr>
          <p:spPr>
            <a:xfrm>
              <a:off x="0" y="5999523"/>
              <a:ext cx="9696275" cy="858477"/>
            </a:xfrm>
            <a:custGeom>
              <a:avLst/>
              <a:gdLst>
                <a:gd name="connsiteX0" fmla="*/ 7676696 w 9696275"/>
                <a:gd name="connsiteY0" fmla="*/ 530993 h 858477"/>
                <a:gd name="connsiteX1" fmla="*/ 8188475 w 9696275"/>
                <a:gd name="connsiteY1" fmla="*/ 547368 h 858477"/>
                <a:gd name="connsiteX2" fmla="*/ 9687830 w 9696275"/>
                <a:gd name="connsiteY2" fmla="*/ 855713 h 858477"/>
                <a:gd name="connsiteX3" fmla="*/ 9696275 w 9696275"/>
                <a:gd name="connsiteY3" fmla="*/ 858477 h 858477"/>
                <a:gd name="connsiteX4" fmla="*/ 4572598 w 9696275"/>
                <a:gd name="connsiteY4" fmla="*/ 858477 h 858477"/>
                <a:gd name="connsiteX5" fmla="*/ 4606017 w 9696275"/>
                <a:gd name="connsiteY5" fmla="*/ 856651 h 858477"/>
                <a:gd name="connsiteX6" fmla="*/ 7676696 w 9696275"/>
                <a:gd name="connsiteY6" fmla="*/ 530993 h 858477"/>
                <a:gd name="connsiteX7" fmla="*/ 0 w 9696275"/>
                <a:gd name="connsiteY7" fmla="*/ 0 h 858477"/>
                <a:gd name="connsiteX8" fmla="*/ 682372 w 9696275"/>
                <a:gd name="connsiteY8" fmla="*/ 218742 h 858477"/>
                <a:gd name="connsiteX9" fmla="*/ 3583790 w 9696275"/>
                <a:gd name="connsiteY9" fmla="*/ 856009 h 858477"/>
                <a:gd name="connsiteX10" fmla="*/ 3627014 w 9696275"/>
                <a:gd name="connsiteY10" fmla="*/ 858477 h 858477"/>
                <a:gd name="connsiteX11" fmla="*/ 0 w 9696275"/>
                <a:gd name="connsiteY11" fmla="*/ 858477 h 858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696275" h="858477">
                  <a:moveTo>
                    <a:pt x="7676696" y="530993"/>
                  </a:moveTo>
                  <a:cubicBezTo>
                    <a:pt x="7847289" y="529316"/>
                    <a:pt x="8017882" y="534146"/>
                    <a:pt x="8188475" y="547368"/>
                  </a:cubicBezTo>
                  <a:cubicBezTo>
                    <a:pt x="8700255" y="588574"/>
                    <a:pt x="9212034" y="706754"/>
                    <a:pt x="9687830" y="855713"/>
                  </a:cubicBezTo>
                  <a:lnTo>
                    <a:pt x="9696275" y="858477"/>
                  </a:lnTo>
                  <a:lnTo>
                    <a:pt x="4572598" y="858477"/>
                  </a:lnTo>
                  <a:lnTo>
                    <a:pt x="4606017" y="856651"/>
                  </a:lnTo>
                  <a:cubicBezTo>
                    <a:pt x="5629577" y="785358"/>
                    <a:pt x="6653137" y="541054"/>
                    <a:pt x="7676696" y="530993"/>
                  </a:cubicBezTo>
                  <a:close/>
                  <a:moveTo>
                    <a:pt x="0" y="0"/>
                  </a:moveTo>
                  <a:lnTo>
                    <a:pt x="682372" y="218742"/>
                  </a:lnTo>
                  <a:cubicBezTo>
                    <a:pt x="1279449" y="413736"/>
                    <a:pt x="2398967" y="768341"/>
                    <a:pt x="3583790" y="856009"/>
                  </a:cubicBezTo>
                  <a:lnTo>
                    <a:pt x="3627014" y="858477"/>
                  </a:lnTo>
                  <a:lnTo>
                    <a:pt x="0" y="858477"/>
                  </a:lnTo>
                  <a:close/>
                </a:path>
              </a:pathLst>
            </a:custGeom>
            <a:gradFill>
              <a:gsLst>
                <a:gs pos="100000">
                  <a:srgbClr val="122C4F"/>
                </a:gs>
                <a:gs pos="0">
                  <a:srgbClr val="142944"/>
                </a:gs>
              </a:gsLst>
              <a:lin ang="2700000" scaled="1"/>
            </a:gradFill>
            <a:ln w="8467" cap="flat">
              <a:noFill/>
              <a:prstDash val="solid"/>
              <a:miter/>
            </a:ln>
            <a:effectLst>
              <a:outerShdw blurRad="1270000" dist="317500" dir="8100000" algn="tr" rotWithShape="0">
                <a:prstClr val="black">
                  <a:alpha val="93000"/>
                </a:prstClr>
              </a:outerShdw>
            </a:effectLst>
          </p:spPr>
          <p:txBody>
            <a:bodyPr wrap="square" rtlCol="0" anchor="ctr">
              <a:noAutofit/>
            </a:bodyPr>
            <a:lstStyle/>
            <a:p>
              <a:pPr marL="0" indent="0">
                <a:buFont typeface="Arial" panose="020B0604020202020204" pitchFamily="34" charset="0"/>
                <a:buNone/>
              </a:pPr>
              <a:endParaRPr lang="en-US"/>
            </a:p>
          </p:txBody>
        </p:sp>
      </p:grpSp>
      <p:sp>
        <p:nvSpPr>
          <p:cNvPr id="43" name="Title 1">
            <a:extLst>
              <a:ext uri="{FF2B5EF4-FFF2-40B4-BE49-F238E27FC236}">
                <a16:creationId xmlns:a16="http://schemas.microsoft.com/office/drawing/2014/main" id="{787345B3-AA16-9C51-1F2F-7F312B7A4DB7}"/>
              </a:ext>
            </a:extLst>
          </p:cNvPr>
          <p:cNvSpPr>
            <a:spLocks noGrp="1"/>
          </p:cNvSpPr>
          <p:nvPr>
            <p:ph type="title"/>
          </p:nvPr>
        </p:nvSpPr>
        <p:spPr>
          <a:xfrm>
            <a:off x="588263" y="457200"/>
            <a:ext cx="11018520" cy="553998"/>
          </a:xfrm>
        </p:spPr>
        <p:txBody>
          <a:bodyPr vert="horz" wrap="square" lIns="0" tIns="0" rIns="0" bIns="0" rtlCol="0" anchor="t">
            <a:spAutoFit/>
          </a:bodyPr>
          <a:lstStyle>
            <a:lvl1pPr marL="0" indent="0">
              <a:buFont typeface="Arial" panose="020B0604020202020204" pitchFamily="34" charset="0"/>
              <a:buNone/>
              <a:defRPr lang="en-IN" sz="3600" dirty="0">
                <a:solidFill>
                  <a:schemeClr val="bg1"/>
                </a:solidFill>
              </a:defRPr>
            </a:lvl1pPr>
          </a:lstStyle>
          <a:p>
            <a:pPr marL="0" lvl="0"/>
            <a:r>
              <a:rPr lang="en-US" dirty="0"/>
              <a:t>Click to edit Master title style</a:t>
            </a:r>
            <a:endParaRPr lang="en-IN" dirty="0"/>
          </a:p>
        </p:txBody>
      </p:sp>
      <p:sp>
        <p:nvSpPr>
          <p:cNvPr id="28" name="Text Placeholder 35">
            <a:extLst>
              <a:ext uri="{FF2B5EF4-FFF2-40B4-BE49-F238E27FC236}">
                <a16:creationId xmlns:a16="http://schemas.microsoft.com/office/drawing/2014/main" id="{1BF1BD34-7F91-443E-8B7D-BC38F9827F34}"/>
              </a:ext>
            </a:extLst>
          </p:cNvPr>
          <p:cNvSpPr>
            <a:spLocks noGrp="1"/>
          </p:cNvSpPr>
          <p:nvPr>
            <p:ph type="body" sz="quarter" idx="17" hasCustomPrompt="1"/>
          </p:nvPr>
        </p:nvSpPr>
        <p:spPr>
          <a:xfrm>
            <a:off x="588262" y="1436688"/>
            <a:ext cx="11018519" cy="615553"/>
          </a:xfrm>
          <a:noFill/>
        </p:spPr>
        <p:txBody>
          <a:bodyPr wrap="square" lIns="0" tIns="0" rIns="0" bIns="0" anchor="t">
            <a:noAutofit/>
          </a:bodyPr>
          <a:lstStyle>
            <a:lvl1pPr marL="0" indent="0">
              <a:buFont typeface="Arial" panose="020B0604020202020204" pitchFamily="34" charset="0"/>
              <a:buNone/>
              <a:defRPr kumimoji="0" lang="en-US" sz="2000" b="0" i="0" u="none" strike="noStrike" cap="none" normalizeH="0" dirty="0" smtClean="0">
                <a:ln>
                  <a:noFill/>
                </a:ln>
                <a:solidFill>
                  <a:schemeClr val="bg1"/>
                </a:solidFill>
                <a:effectLst/>
                <a:uLnTx/>
                <a:uFillTx/>
                <a:ea typeface="Segoe UI" pitchFamily="34" charset="0"/>
              </a:defRPr>
            </a:lvl1pPr>
          </a:lstStyle>
          <a:p>
            <a:pPr marL="228600" lvl="0" indent="-228600" defTabSz="932472" fontAlgn="base">
              <a:spcBef>
                <a:spcPct val="0"/>
              </a:spcBef>
              <a:spcAft>
                <a:spcPct val="0"/>
              </a:spcAft>
              <a:buSzTx/>
            </a:pPr>
            <a:r>
              <a:rPr lang="en-US"/>
              <a:t>Click to add text</a:t>
            </a:r>
          </a:p>
        </p:txBody>
      </p:sp>
      <p:sp>
        <p:nvSpPr>
          <p:cNvPr id="53" name="Rectangle: Rounded Corners 52">
            <a:extLst>
              <a:ext uri="{FF2B5EF4-FFF2-40B4-BE49-F238E27FC236}">
                <a16:creationId xmlns:a16="http://schemas.microsoft.com/office/drawing/2014/main" id="{35652C22-C463-E479-AF2B-2D3E833E2626}"/>
              </a:ext>
            </a:extLst>
          </p:cNvPr>
          <p:cNvSpPr>
            <a:spLocks/>
          </p:cNvSpPr>
          <p:nvPr userDrawn="1"/>
        </p:nvSpPr>
        <p:spPr bwMode="auto">
          <a:xfrm>
            <a:off x="588264" y="2287230"/>
            <a:ext cx="2574035" cy="3981808"/>
          </a:xfrm>
          <a:prstGeom prst="roundRect">
            <a:avLst>
              <a:gd name="adj" fmla="val 5100"/>
            </a:avLst>
          </a:prstGeom>
          <a:solidFill>
            <a:schemeClr val="bg1">
              <a:alpha val="5000"/>
            </a:schemeClr>
          </a:solidFill>
          <a:ln>
            <a:noFill/>
          </a:ln>
          <a:effectLst>
            <a:outerShdw blurRad="4445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182880" tIns="731520" rIns="182880" bIns="146304" rtlCol="0" anchor="t">
            <a:noAutofit/>
          </a:bodyPr>
          <a:lstStyle/>
          <a:p>
            <a:pPr marL="0" indent="0" fontAlgn="base">
              <a:spcBef>
                <a:spcPct val="0"/>
              </a:spcBef>
              <a:spcAft>
                <a:spcPts val="600"/>
              </a:spcAft>
              <a:buFont typeface="Arial" panose="020B0604020202020204" pitchFamily="34" charset="0"/>
              <a:buNone/>
            </a:pPr>
            <a:endParaRPr lang="en-US" sz="1600">
              <a:solidFill>
                <a:schemeClr val="bg1"/>
              </a:solidFill>
            </a:endParaRPr>
          </a:p>
        </p:txBody>
      </p:sp>
      <p:cxnSp>
        <p:nvCxnSpPr>
          <p:cNvPr id="69" name="Straight Connector 68">
            <a:extLst>
              <a:ext uri="{FF2B5EF4-FFF2-40B4-BE49-F238E27FC236}">
                <a16:creationId xmlns:a16="http://schemas.microsoft.com/office/drawing/2014/main" id="{C65E4C8E-E218-D4AD-15CF-A69FF6BC7FCE}"/>
              </a:ext>
            </a:extLst>
          </p:cNvPr>
          <p:cNvCxnSpPr>
            <a:cxnSpLocks/>
          </p:cNvCxnSpPr>
          <p:nvPr userDrawn="1"/>
        </p:nvCxnSpPr>
        <p:spPr>
          <a:xfrm>
            <a:off x="891808" y="2287230"/>
            <a:ext cx="290512" cy="0"/>
          </a:xfrm>
          <a:prstGeom prst="line">
            <a:avLst/>
          </a:prstGeom>
          <a:ln w="38100" cap="rnd">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4" name="Text Placeholder 35">
            <a:extLst>
              <a:ext uri="{FF2B5EF4-FFF2-40B4-BE49-F238E27FC236}">
                <a16:creationId xmlns:a16="http://schemas.microsoft.com/office/drawing/2014/main" id="{0D5B07DE-9C3F-C612-1BCC-5ADA4EE3D71E}"/>
              </a:ext>
            </a:extLst>
          </p:cNvPr>
          <p:cNvSpPr>
            <a:spLocks noGrp="1"/>
          </p:cNvSpPr>
          <p:nvPr>
            <p:ph type="body" sz="quarter" idx="15" hasCustomPrompt="1"/>
          </p:nvPr>
        </p:nvSpPr>
        <p:spPr>
          <a:xfrm>
            <a:off x="808037" y="3166392"/>
            <a:ext cx="2163763" cy="299046"/>
          </a:xfrm>
          <a:noFill/>
        </p:spPr>
        <p:txBody>
          <a:bodyPr vert="horz" wrap="square" lIns="0" tIns="0" rIns="0" bIns="0" rtlCol="0" anchor="t">
            <a:noAutofit/>
          </a:bodyPr>
          <a:lstStyle>
            <a:lvl1pPr marL="0" indent="0">
              <a:buNone/>
              <a:defRPr kumimoji="0" lang="en-US" sz="1800" b="0" i="0" u="none" strike="noStrike" cap="none" normalizeH="0" dirty="0" smtClean="0">
                <a:ln>
                  <a:noFill/>
                </a:ln>
                <a:solidFill>
                  <a:schemeClr val="bg1"/>
                </a:solidFill>
                <a:effectLst/>
                <a:uLnTx/>
                <a:uFillTx/>
                <a:latin typeface="+mj-lt"/>
                <a:ea typeface="Segoe UI" pitchFamily="34" charset="0"/>
              </a:defRPr>
            </a:lvl1pPr>
          </a:lstStyle>
          <a:p>
            <a:pPr marL="228600" lvl="0" indent="-228600" defTabSz="932472" fontAlgn="base">
              <a:spcBef>
                <a:spcPct val="0"/>
              </a:spcBef>
              <a:spcAft>
                <a:spcPct val="0"/>
              </a:spcAft>
              <a:buSzTx/>
            </a:pPr>
            <a:r>
              <a:rPr lang="en-US"/>
              <a:t>Click to add text</a:t>
            </a:r>
          </a:p>
        </p:txBody>
      </p:sp>
      <p:sp>
        <p:nvSpPr>
          <p:cNvPr id="98" name="Text Placeholder 35">
            <a:extLst>
              <a:ext uri="{FF2B5EF4-FFF2-40B4-BE49-F238E27FC236}">
                <a16:creationId xmlns:a16="http://schemas.microsoft.com/office/drawing/2014/main" id="{2281C67E-7FE9-E607-E9C0-6E8C182028B2}"/>
              </a:ext>
            </a:extLst>
          </p:cNvPr>
          <p:cNvSpPr>
            <a:spLocks noGrp="1"/>
          </p:cNvSpPr>
          <p:nvPr>
            <p:ph type="body" sz="quarter" idx="18" hasCustomPrompt="1"/>
          </p:nvPr>
        </p:nvSpPr>
        <p:spPr>
          <a:xfrm>
            <a:off x="808037" y="3606839"/>
            <a:ext cx="2163763" cy="2430733"/>
          </a:xfrm>
          <a:noFill/>
        </p:spPr>
        <p:txBody>
          <a:bodyPr vert="horz" wrap="square" lIns="0" tIns="0" rIns="0" bIns="0" rtlCol="0" anchor="t">
            <a:noAutofit/>
          </a:bodyPr>
          <a:lstStyle>
            <a:lvl1pPr marL="0" indent="0">
              <a:buNone/>
              <a:defRPr kumimoji="0" lang="en-US" sz="1600" b="0" i="0" u="none" strike="noStrike" cap="none" normalizeH="0" dirty="0" smtClean="0">
                <a:ln>
                  <a:noFill/>
                </a:ln>
                <a:solidFill>
                  <a:schemeClr val="bg1"/>
                </a:solidFill>
                <a:effectLst/>
                <a:uLnTx/>
                <a:uFillTx/>
                <a:ea typeface="Segoe UI" pitchFamily="34" charset="0"/>
              </a:defRPr>
            </a:lvl1pPr>
          </a:lstStyle>
          <a:p>
            <a:pPr marL="228600" lvl="0" indent="-228600" defTabSz="932472" fontAlgn="base">
              <a:spcBef>
                <a:spcPct val="0"/>
              </a:spcBef>
              <a:spcAft>
                <a:spcPct val="0"/>
              </a:spcAft>
              <a:buSzTx/>
            </a:pPr>
            <a:r>
              <a:rPr lang="en-US"/>
              <a:t>Click to add text</a:t>
            </a:r>
          </a:p>
        </p:txBody>
      </p:sp>
      <p:sp>
        <p:nvSpPr>
          <p:cNvPr id="109" name="Rectangle: Rounded Corners 108">
            <a:extLst>
              <a:ext uri="{FF2B5EF4-FFF2-40B4-BE49-F238E27FC236}">
                <a16:creationId xmlns:a16="http://schemas.microsoft.com/office/drawing/2014/main" id="{9C37832D-BBC1-29EF-3693-02C5FD94456E}"/>
              </a:ext>
            </a:extLst>
          </p:cNvPr>
          <p:cNvSpPr>
            <a:spLocks/>
          </p:cNvSpPr>
          <p:nvPr userDrawn="1"/>
        </p:nvSpPr>
        <p:spPr bwMode="auto">
          <a:xfrm>
            <a:off x="3403960" y="2287230"/>
            <a:ext cx="2574035" cy="3981808"/>
          </a:xfrm>
          <a:prstGeom prst="roundRect">
            <a:avLst>
              <a:gd name="adj" fmla="val 5100"/>
            </a:avLst>
          </a:prstGeom>
          <a:solidFill>
            <a:schemeClr val="bg1">
              <a:alpha val="5000"/>
            </a:schemeClr>
          </a:solidFill>
          <a:ln>
            <a:noFill/>
          </a:ln>
          <a:effectLst>
            <a:outerShdw blurRad="4445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182880" tIns="731520" rIns="182880" bIns="146304" rtlCol="0" anchor="t">
            <a:noAutofit/>
          </a:bodyPr>
          <a:lstStyle/>
          <a:p>
            <a:pPr marL="0" indent="0" fontAlgn="base">
              <a:spcBef>
                <a:spcPct val="0"/>
              </a:spcBef>
              <a:spcAft>
                <a:spcPts val="600"/>
              </a:spcAft>
              <a:buFont typeface="Arial" panose="020B0604020202020204" pitchFamily="34" charset="0"/>
              <a:buNone/>
            </a:pPr>
            <a:endParaRPr lang="en-US" sz="1600">
              <a:solidFill>
                <a:schemeClr val="bg1"/>
              </a:solidFill>
            </a:endParaRPr>
          </a:p>
        </p:txBody>
      </p:sp>
      <p:cxnSp>
        <p:nvCxnSpPr>
          <p:cNvPr id="110" name="Straight Connector 109">
            <a:extLst>
              <a:ext uri="{FF2B5EF4-FFF2-40B4-BE49-F238E27FC236}">
                <a16:creationId xmlns:a16="http://schemas.microsoft.com/office/drawing/2014/main" id="{939F2199-CB00-3ABD-BF0F-4478DD166811}"/>
              </a:ext>
            </a:extLst>
          </p:cNvPr>
          <p:cNvCxnSpPr>
            <a:cxnSpLocks/>
          </p:cNvCxnSpPr>
          <p:nvPr userDrawn="1"/>
        </p:nvCxnSpPr>
        <p:spPr>
          <a:xfrm>
            <a:off x="3707504" y="2287230"/>
            <a:ext cx="290512" cy="0"/>
          </a:xfrm>
          <a:prstGeom prst="line">
            <a:avLst/>
          </a:prstGeom>
          <a:ln w="38100" cap="rnd">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33" name="Text Placeholder 35">
            <a:extLst>
              <a:ext uri="{FF2B5EF4-FFF2-40B4-BE49-F238E27FC236}">
                <a16:creationId xmlns:a16="http://schemas.microsoft.com/office/drawing/2014/main" id="{6856AF34-6CD5-0E67-CBEF-3ADF42E1547F}"/>
              </a:ext>
            </a:extLst>
          </p:cNvPr>
          <p:cNvSpPr>
            <a:spLocks noGrp="1"/>
          </p:cNvSpPr>
          <p:nvPr>
            <p:ph type="body" sz="quarter" idx="19" hasCustomPrompt="1"/>
          </p:nvPr>
        </p:nvSpPr>
        <p:spPr>
          <a:xfrm>
            <a:off x="3623734" y="3166392"/>
            <a:ext cx="2163763" cy="299046"/>
          </a:xfrm>
          <a:noFill/>
        </p:spPr>
        <p:txBody>
          <a:bodyPr vert="horz" wrap="square" lIns="0" tIns="0" rIns="0" bIns="0" rtlCol="0" anchor="t">
            <a:noAutofit/>
          </a:bodyPr>
          <a:lstStyle>
            <a:lvl1pPr marL="0" indent="0">
              <a:buNone/>
              <a:defRPr kumimoji="0" lang="en-US" sz="1800" b="0" i="0" u="none" strike="noStrike" cap="none" normalizeH="0" dirty="0" smtClean="0">
                <a:ln>
                  <a:noFill/>
                </a:ln>
                <a:solidFill>
                  <a:schemeClr val="bg1"/>
                </a:solidFill>
                <a:effectLst/>
                <a:uLnTx/>
                <a:uFillTx/>
                <a:latin typeface="+mj-lt"/>
                <a:ea typeface="Segoe UI" pitchFamily="34" charset="0"/>
              </a:defRPr>
            </a:lvl1pPr>
          </a:lstStyle>
          <a:p>
            <a:pPr marL="228600" lvl="0" indent="-228600" defTabSz="932472" fontAlgn="base">
              <a:spcBef>
                <a:spcPct val="0"/>
              </a:spcBef>
              <a:spcAft>
                <a:spcPct val="0"/>
              </a:spcAft>
              <a:buSzTx/>
            </a:pPr>
            <a:r>
              <a:rPr lang="en-US"/>
              <a:t>Click to add text</a:t>
            </a:r>
          </a:p>
        </p:txBody>
      </p:sp>
      <p:sp>
        <p:nvSpPr>
          <p:cNvPr id="143" name="Text Placeholder 35">
            <a:extLst>
              <a:ext uri="{FF2B5EF4-FFF2-40B4-BE49-F238E27FC236}">
                <a16:creationId xmlns:a16="http://schemas.microsoft.com/office/drawing/2014/main" id="{1F1E669A-E33C-A9D5-2F2D-B9C3CFD72809}"/>
              </a:ext>
            </a:extLst>
          </p:cNvPr>
          <p:cNvSpPr>
            <a:spLocks noGrp="1"/>
          </p:cNvSpPr>
          <p:nvPr>
            <p:ph type="body" sz="quarter" idx="20" hasCustomPrompt="1"/>
          </p:nvPr>
        </p:nvSpPr>
        <p:spPr>
          <a:xfrm>
            <a:off x="3623734" y="3606839"/>
            <a:ext cx="2163763" cy="2430733"/>
          </a:xfrm>
          <a:noFill/>
        </p:spPr>
        <p:txBody>
          <a:bodyPr vert="horz" wrap="square" lIns="0" tIns="0" rIns="0" bIns="0" rtlCol="0" anchor="t">
            <a:noAutofit/>
          </a:bodyPr>
          <a:lstStyle>
            <a:lvl1pPr marL="0" indent="0">
              <a:buNone/>
              <a:defRPr kumimoji="0" lang="en-US" sz="1600" b="0" i="0" u="none" strike="noStrike" cap="none" normalizeH="0" dirty="0" smtClean="0">
                <a:ln>
                  <a:noFill/>
                </a:ln>
                <a:solidFill>
                  <a:schemeClr val="bg1"/>
                </a:solidFill>
                <a:effectLst/>
                <a:uLnTx/>
                <a:uFillTx/>
                <a:ea typeface="Segoe UI" pitchFamily="34" charset="0"/>
              </a:defRPr>
            </a:lvl1pPr>
          </a:lstStyle>
          <a:p>
            <a:pPr marL="228600" lvl="0" indent="-228600" defTabSz="932472" fontAlgn="base">
              <a:spcBef>
                <a:spcPct val="0"/>
              </a:spcBef>
              <a:spcAft>
                <a:spcPct val="0"/>
              </a:spcAft>
              <a:buSzTx/>
            </a:pPr>
            <a:r>
              <a:rPr lang="en-US"/>
              <a:t>Click to add text</a:t>
            </a:r>
          </a:p>
        </p:txBody>
      </p:sp>
      <p:sp>
        <p:nvSpPr>
          <p:cNvPr id="150" name="Rectangle: Rounded Corners 149">
            <a:extLst>
              <a:ext uri="{FF2B5EF4-FFF2-40B4-BE49-F238E27FC236}">
                <a16:creationId xmlns:a16="http://schemas.microsoft.com/office/drawing/2014/main" id="{0330CE2D-C47D-7096-4933-67AD267BDD9C}"/>
              </a:ext>
            </a:extLst>
          </p:cNvPr>
          <p:cNvSpPr>
            <a:spLocks/>
          </p:cNvSpPr>
          <p:nvPr userDrawn="1"/>
        </p:nvSpPr>
        <p:spPr bwMode="auto">
          <a:xfrm>
            <a:off x="6219656" y="2287230"/>
            <a:ext cx="2574035" cy="3981808"/>
          </a:xfrm>
          <a:prstGeom prst="roundRect">
            <a:avLst>
              <a:gd name="adj" fmla="val 5100"/>
            </a:avLst>
          </a:prstGeom>
          <a:solidFill>
            <a:schemeClr val="bg1">
              <a:alpha val="5000"/>
            </a:schemeClr>
          </a:solidFill>
          <a:ln>
            <a:noFill/>
          </a:ln>
          <a:effectLst>
            <a:outerShdw blurRad="4445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182880" tIns="731520" rIns="182880" bIns="146304" rtlCol="0" anchor="t">
            <a:noAutofit/>
          </a:bodyPr>
          <a:lstStyle/>
          <a:p>
            <a:pPr marL="0" indent="0" fontAlgn="base">
              <a:spcBef>
                <a:spcPct val="0"/>
              </a:spcBef>
              <a:spcAft>
                <a:spcPts val="600"/>
              </a:spcAft>
              <a:buFont typeface="Arial" panose="020B0604020202020204" pitchFamily="34" charset="0"/>
              <a:buNone/>
            </a:pPr>
            <a:endParaRPr lang="en-US" sz="1600">
              <a:solidFill>
                <a:schemeClr val="bg1"/>
              </a:solidFill>
            </a:endParaRPr>
          </a:p>
        </p:txBody>
      </p:sp>
      <p:cxnSp>
        <p:nvCxnSpPr>
          <p:cNvPr id="158" name="Straight Connector 157">
            <a:extLst>
              <a:ext uri="{FF2B5EF4-FFF2-40B4-BE49-F238E27FC236}">
                <a16:creationId xmlns:a16="http://schemas.microsoft.com/office/drawing/2014/main" id="{77869FC7-BFA9-CB48-8F56-745487AC9107}"/>
              </a:ext>
            </a:extLst>
          </p:cNvPr>
          <p:cNvCxnSpPr>
            <a:cxnSpLocks/>
          </p:cNvCxnSpPr>
          <p:nvPr userDrawn="1"/>
        </p:nvCxnSpPr>
        <p:spPr>
          <a:xfrm>
            <a:off x="6523200" y="2287230"/>
            <a:ext cx="290512" cy="0"/>
          </a:xfrm>
          <a:prstGeom prst="line">
            <a:avLst/>
          </a:prstGeom>
          <a:ln w="38100" cap="rnd">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65" name="Text Placeholder 35">
            <a:extLst>
              <a:ext uri="{FF2B5EF4-FFF2-40B4-BE49-F238E27FC236}">
                <a16:creationId xmlns:a16="http://schemas.microsoft.com/office/drawing/2014/main" id="{2E4C8D99-8BC0-843D-C75C-25D5A9C41F9A}"/>
              </a:ext>
            </a:extLst>
          </p:cNvPr>
          <p:cNvSpPr>
            <a:spLocks noGrp="1"/>
          </p:cNvSpPr>
          <p:nvPr>
            <p:ph type="body" sz="quarter" idx="21" hasCustomPrompt="1"/>
          </p:nvPr>
        </p:nvSpPr>
        <p:spPr>
          <a:xfrm>
            <a:off x="6439430" y="3166392"/>
            <a:ext cx="2163763" cy="299046"/>
          </a:xfrm>
          <a:noFill/>
        </p:spPr>
        <p:txBody>
          <a:bodyPr vert="horz" wrap="square" lIns="0" tIns="0" rIns="0" bIns="0" rtlCol="0" anchor="t">
            <a:noAutofit/>
          </a:bodyPr>
          <a:lstStyle>
            <a:lvl1pPr marL="0" indent="0">
              <a:buNone/>
              <a:defRPr kumimoji="0" lang="en-US" sz="1800" b="0" i="0" u="none" strike="noStrike" cap="none" normalizeH="0" dirty="0" smtClean="0">
                <a:ln>
                  <a:noFill/>
                </a:ln>
                <a:solidFill>
                  <a:schemeClr val="bg1"/>
                </a:solidFill>
                <a:effectLst/>
                <a:uLnTx/>
                <a:uFillTx/>
                <a:latin typeface="+mj-lt"/>
                <a:ea typeface="Segoe UI" pitchFamily="34" charset="0"/>
              </a:defRPr>
            </a:lvl1pPr>
          </a:lstStyle>
          <a:p>
            <a:pPr marL="228600" lvl="0" indent="-228600" defTabSz="932472" fontAlgn="base">
              <a:spcBef>
                <a:spcPct val="0"/>
              </a:spcBef>
              <a:spcAft>
                <a:spcPct val="0"/>
              </a:spcAft>
              <a:buSzTx/>
            </a:pPr>
            <a:r>
              <a:rPr lang="en-US"/>
              <a:t>Click to add text</a:t>
            </a:r>
          </a:p>
        </p:txBody>
      </p:sp>
      <p:sp>
        <p:nvSpPr>
          <p:cNvPr id="171" name="Text Placeholder 35">
            <a:extLst>
              <a:ext uri="{FF2B5EF4-FFF2-40B4-BE49-F238E27FC236}">
                <a16:creationId xmlns:a16="http://schemas.microsoft.com/office/drawing/2014/main" id="{00A7A2B4-E7FE-20A9-9EEF-B44C397FAC53}"/>
              </a:ext>
            </a:extLst>
          </p:cNvPr>
          <p:cNvSpPr>
            <a:spLocks noGrp="1"/>
          </p:cNvSpPr>
          <p:nvPr>
            <p:ph type="body" sz="quarter" idx="22" hasCustomPrompt="1"/>
          </p:nvPr>
        </p:nvSpPr>
        <p:spPr>
          <a:xfrm>
            <a:off x="6439430" y="3606839"/>
            <a:ext cx="2163763" cy="2430733"/>
          </a:xfrm>
          <a:noFill/>
        </p:spPr>
        <p:txBody>
          <a:bodyPr vert="horz" wrap="square" lIns="0" tIns="0" rIns="0" bIns="0" rtlCol="0" anchor="t">
            <a:noAutofit/>
          </a:bodyPr>
          <a:lstStyle>
            <a:lvl1pPr marL="0" indent="0">
              <a:buNone/>
              <a:defRPr kumimoji="0" lang="en-US" sz="1600" b="0" i="0" u="none" strike="noStrike" cap="none" normalizeH="0" dirty="0" smtClean="0">
                <a:ln>
                  <a:noFill/>
                </a:ln>
                <a:solidFill>
                  <a:schemeClr val="bg1"/>
                </a:solidFill>
                <a:effectLst/>
                <a:uLnTx/>
                <a:uFillTx/>
                <a:ea typeface="Segoe UI" pitchFamily="34" charset="0"/>
              </a:defRPr>
            </a:lvl1pPr>
          </a:lstStyle>
          <a:p>
            <a:pPr marL="228600" lvl="0" indent="-228600" defTabSz="932472" fontAlgn="base">
              <a:spcBef>
                <a:spcPct val="0"/>
              </a:spcBef>
              <a:spcAft>
                <a:spcPct val="0"/>
              </a:spcAft>
              <a:buSzTx/>
            </a:pPr>
            <a:r>
              <a:rPr lang="en-US"/>
              <a:t>Click to add text</a:t>
            </a:r>
          </a:p>
        </p:txBody>
      </p:sp>
      <p:sp>
        <p:nvSpPr>
          <p:cNvPr id="174" name="Rectangle: Rounded Corners 173">
            <a:extLst>
              <a:ext uri="{FF2B5EF4-FFF2-40B4-BE49-F238E27FC236}">
                <a16:creationId xmlns:a16="http://schemas.microsoft.com/office/drawing/2014/main" id="{4571B59D-9E06-8FF1-B146-0AA2FF2EAE13}"/>
              </a:ext>
            </a:extLst>
          </p:cNvPr>
          <p:cNvSpPr>
            <a:spLocks/>
          </p:cNvSpPr>
          <p:nvPr userDrawn="1"/>
        </p:nvSpPr>
        <p:spPr bwMode="auto">
          <a:xfrm>
            <a:off x="9035353" y="2287230"/>
            <a:ext cx="2574035" cy="3981808"/>
          </a:xfrm>
          <a:prstGeom prst="roundRect">
            <a:avLst>
              <a:gd name="adj" fmla="val 5100"/>
            </a:avLst>
          </a:prstGeom>
          <a:solidFill>
            <a:schemeClr val="bg1">
              <a:alpha val="5000"/>
            </a:schemeClr>
          </a:solidFill>
          <a:ln>
            <a:noFill/>
          </a:ln>
          <a:effectLst>
            <a:outerShdw blurRad="4445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182880" tIns="731520" rIns="182880" bIns="146304" rtlCol="0" anchor="t">
            <a:noAutofit/>
          </a:bodyPr>
          <a:lstStyle/>
          <a:p>
            <a:pPr marL="0" indent="0" fontAlgn="base">
              <a:spcBef>
                <a:spcPct val="0"/>
              </a:spcBef>
              <a:spcAft>
                <a:spcPts val="600"/>
              </a:spcAft>
              <a:buFont typeface="Arial" panose="020B0604020202020204" pitchFamily="34" charset="0"/>
              <a:buNone/>
            </a:pPr>
            <a:endParaRPr lang="en-US" sz="1600">
              <a:solidFill>
                <a:schemeClr val="bg1"/>
              </a:solidFill>
            </a:endParaRPr>
          </a:p>
        </p:txBody>
      </p:sp>
      <p:cxnSp>
        <p:nvCxnSpPr>
          <p:cNvPr id="178" name="Straight Connector 177">
            <a:extLst>
              <a:ext uri="{FF2B5EF4-FFF2-40B4-BE49-F238E27FC236}">
                <a16:creationId xmlns:a16="http://schemas.microsoft.com/office/drawing/2014/main" id="{C279A0F6-AC9B-2EED-55D4-04150A0DD298}"/>
              </a:ext>
            </a:extLst>
          </p:cNvPr>
          <p:cNvCxnSpPr>
            <a:cxnSpLocks/>
          </p:cNvCxnSpPr>
          <p:nvPr userDrawn="1"/>
        </p:nvCxnSpPr>
        <p:spPr>
          <a:xfrm>
            <a:off x="9338897" y="2287230"/>
            <a:ext cx="290512" cy="0"/>
          </a:xfrm>
          <a:prstGeom prst="line">
            <a:avLst/>
          </a:prstGeom>
          <a:ln w="38100" cap="rnd">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81" name="Text Placeholder 35">
            <a:extLst>
              <a:ext uri="{FF2B5EF4-FFF2-40B4-BE49-F238E27FC236}">
                <a16:creationId xmlns:a16="http://schemas.microsoft.com/office/drawing/2014/main" id="{101466BB-162A-A0E7-46C6-B3B25BB9A7AB}"/>
              </a:ext>
            </a:extLst>
          </p:cNvPr>
          <p:cNvSpPr>
            <a:spLocks noGrp="1"/>
          </p:cNvSpPr>
          <p:nvPr>
            <p:ph type="body" sz="quarter" idx="23" hasCustomPrompt="1"/>
          </p:nvPr>
        </p:nvSpPr>
        <p:spPr>
          <a:xfrm>
            <a:off x="9255127" y="3166392"/>
            <a:ext cx="2163763" cy="299046"/>
          </a:xfrm>
          <a:noFill/>
        </p:spPr>
        <p:txBody>
          <a:bodyPr vert="horz" wrap="square" lIns="0" tIns="0" rIns="0" bIns="0" rtlCol="0" anchor="t">
            <a:noAutofit/>
          </a:bodyPr>
          <a:lstStyle>
            <a:lvl1pPr marL="0" indent="0">
              <a:buNone/>
              <a:defRPr kumimoji="0" lang="en-US" sz="1800" b="0" i="0" u="none" strike="noStrike" cap="none" normalizeH="0" dirty="0" smtClean="0">
                <a:ln>
                  <a:noFill/>
                </a:ln>
                <a:solidFill>
                  <a:schemeClr val="bg1"/>
                </a:solidFill>
                <a:effectLst/>
                <a:uLnTx/>
                <a:uFillTx/>
                <a:latin typeface="+mj-lt"/>
                <a:ea typeface="Segoe UI" pitchFamily="34" charset="0"/>
              </a:defRPr>
            </a:lvl1pPr>
          </a:lstStyle>
          <a:p>
            <a:pPr marL="228600" lvl="0" indent="-228600" defTabSz="932472" fontAlgn="base">
              <a:spcBef>
                <a:spcPct val="0"/>
              </a:spcBef>
              <a:spcAft>
                <a:spcPct val="0"/>
              </a:spcAft>
              <a:buSzTx/>
            </a:pPr>
            <a:r>
              <a:rPr lang="en-US"/>
              <a:t>Click to add text</a:t>
            </a:r>
          </a:p>
        </p:txBody>
      </p:sp>
      <p:sp>
        <p:nvSpPr>
          <p:cNvPr id="183" name="Text Placeholder 35">
            <a:extLst>
              <a:ext uri="{FF2B5EF4-FFF2-40B4-BE49-F238E27FC236}">
                <a16:creationId xmlns:a16="http://schemas.microsoft.com/office/drawing/2014/main" id="{605F3648-1819-2A2A-EB5C-2515ED2B6A35}"/>
              </a:ext>
            </a:extLst>
          </p:cNvPr>
          <p:cNvSpPr>
            <a:spLocks noGrp="1"/>
          </p:cNvSpPr>
          <p:nvPr>
            <p:ph type="body" sz="quarter" idx="24" hasCustomPrompt="1"/>
          </p:nvPr>
        </p:nvSpPr>
        <p:spPr>
          <a:xfrm>
            <a:off x="9255127" y="3606839"/>
            <a:ext cx="2163763" cy="2430733"/>
          </a:xfrm>
          <a:noFill/>
        </p:spPr>
        <p:txBody>
          <a:bodyPr vert="horz" wrap="square" lIns="0" tIns="0" rIns="0" bIns="0" rtlCol="0" anchor="t">
            <a:noAutofit/>
          </a:bodyPr>
          <a:lstStyle>
            <a:lvl1pPr marL="0" indent="0">
              <a:buNone/>
              <a:defRPr kumimoji="0" lang="en-US" sz="1600" b="0" i="0" u="none" strike="noStrike" cap="none" normalizeH="0" dirty="0" smtClean="0">
                <a:ln>
                  <a:noFill/>
                </a:ln>
                <a:solidFill>
                  <a:schemeClr val="bg1"/>
                </a:solidFill>
                <a:effectLst/>
                <a:uLnTx/>
                <a:uFillTx/>
                <a:ea typeface="Segoe UI" pitchFamily="34" charset="0"/>
              </a:defRPr>
            </a:lvl1pPr>
          </a:lstStyle>
          <a:p>
            <a:pPr marL="228600" lvl="0" indent="-228600" defTabSz="932472" fontAlgn="base">
              <a:spcBef>
                <a:spcPct val="0"/>
              </a:spcBef>
              <a:spcAft>
                <a:spcPct val="0"/>
              </a:spcAft>
              <a:buSzTx/>
            </a:pPr>
            <a:r>
              <a:rPr lang="en-US"/>
              <a:t>Click to add text</a:t>
            </a:r>
          </a:p>
        </p:txBody>
      </p:sp>
    </p:spTree>
    <p:extLst>
      <p:ext uri="{BB962C8B-B14F-4D97-AF65-F5344CB8AC3E}">
        <p14:creationId xmlns:p14="http://schemas.microsoft.com/office/powerpoint/2010/main" val="4063298237"/>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41_Custom Layout">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5BDDE4F5-BADC-7BCA-1FDC-B2D42F51F4E7}"/>
              </a:ext>
            </a:extLst>
          </p:cNvPr>
          <p:cNvGrpSpPr>
            <a:grpSpLocks/>
          </p:cNvGrpSpPr>
          <p:nvPr userDrawn="1"/>
        </p:nvGrpSpPr>
        <p:grpSpPr>
          <a:xfrm>
            <a:off x="0" y="-62922"/>
            <a:ext cx="12192000" cy="6858000"/>
            <a:chOff x="0" y="0"/>
            <a:chExt cx="12192000" cy="6858000"/>
          </a:xfrm>
        </p:grpSpPr>
        <p:pic>
          <p:nvPicPr>
            <p:cNvPr id="4" name="Picture 3" descr="A picture containing blue, electric blue, majorelle blue, blur&#10;&#10;Description automatically generated">
              <a:extLst>
                <a:ext uri="{FF2B5EF4-FFF2-40B4-BE49-F238E27FC236}">
                  <a16:creationId xmlns:a16="http://schemas.microsoft.com/office/drawing/2014/main" id="{3519E471-4EAE-F699-DCE5-B788F8E33A9D}"/>
                </a:ext>
              </a:extLst>
            </p:cNvPr>
            <p:cNvPicPr>
              <a:picLocks noChangeAspect="1"/>
            </p:cNvPicPr>
            <p:nvPr/>
          </p:nvPicPr>
          <p:blipFill>
            <a:blip r:embed="rId2"/>
            <a:stretch>
              <a:fillRect/>
            </a:stretch>
          </p:blipFill>
          <p:spPr>
            <a:xfrm>
              <a:off x="0" y="0"/>
              <a:ext cx="12192000" cy="6858000"/>
            </a:xfrm>
            <a:prstGeom prst="rect">
              <a:avLst/>
            </a:prstGeom>
          </p:spPr>
        </p:pic>
        <p:pic>
          <p:nvPicPr>
            <p:cNvPr id="5" name="Picture 4">
              <a:extLst>
                <a:ext uri="{FF2B5EF4-FFF2-40B4-BE49-F238E27FC236}">
                  <a16:creationId xmlns:a16="http://schemas.microsoft.com/office/drawing/2014/main" id="{3C1EDAF4-2312-CCE2-865A-7DD5214312DA}"/>
                </a:ext>
              </a:extLst>
            </p:cNvPr>
            <p:cNvPicPr>
              <a:picLocks noChangeAspect="1"/>
            </p:cNvPicPr>
            <p:nvPr/>
          </p:nvPicPr>
          <p:blipFill>
            <a:blip r:embed="rId3" cstate="print">
              <a:alphaModFix amt="35000"/>
              <a:extLst>
                <a:ext uri="{28A0092B-C50C-407E-A947-70E740481C1C}">
                  <a14:useLocalDpi xmlns:a14="http://schemas.microsoft.com/office/drawing/2010/main"/>
                </a:ext>
              </a:extLst>
            </a:blip>
            <a:stretch>
              <a:fillRect/>
            </a:stretch>
          </p:blipFill>
          <p:spPr>
            <a:xfrm>
              <a:off x="0" y="0"/>
              <a:ext cx="12192000" cy="6858000"/>
            </a:xfrm>
            <a:prstGeom prst="rect">
              <a:avLst/>
            </a:prstGeom>
          </p:spPr>
        </p:pic>
      </p:grpSp>
      <p:grpSp>
        <p:nvGrpSpPr>
          <p:cNvPr id="6" name="Group 5">
            <a:extLst>
              <a:ext uri="{FF2B5EF4-FFF2-40B4-BE49-F238E27FC236}">
                <a16:creationId xmlns:a16="http://schemas.microsoft.com/office/drawing/2014/main" id="{7F86862F-997E-9C85-E5E8-4F1959DC92FB}"/>
              </a:ext>
            </a:extLst>
          </p:cNvPr>
          <p:cNvGrpSpPr/>
          <p:nvPr userDrawn="1"/>
        </p:nvGrpSpPr>
        <p:grpSpPr>
          <a:xfrm>
            <a:off x="0" y="0"/>
            <a:ext cx="12192000" cy="6858002"/>
            <a:chOff x="0" y="0"/>
            <a:chExt cx="12192000" cy="6858002"/>
          </a:xfrm>
        </p:grpSpPr>
        <p:grpSp>
          <p:nvGrpSpPr>
            <p:cNvPr id="7" name="Group 6">
              <a:extLst>
                <a:ext uri="{FF2B5EF4-FFF2-40B4-BE49-F238E27FC236}">
                  <a16:creationId xmlns:a16="http://schemas.microsoft.com/office/drawing/2014/main" id="{EC668659-A15D-3FF0-4333-FD6C6159879E}"/>
                </a:ext>
              </a:extLst>
            </p:cNvPr>
            <p:cNvGrpSpPr/>
            <p:nvPr/>
          </p:nvGrpSpPr>
          <p:grpSpPr>
            <a:xfrm>
              <a:off x="0" y="0"/>
              <a:ext cx="12192000" cy="6858002"/>
              <a:chOff x="0" y="0"/>
              <a:chExt cx="12192000" cy="6858002"/>
            </a:xfrm>
          </p:grpSpPr>
          <p:grpSp>
            <p:nvGrpSpPr>
              <p:cNvPr id="9" name="Group 8">
                <a:extLst>
                  <a:ext uri="{FF2B5EF4-FFF2-40B4-BE49-F238E27FC236}">
                    <a16:creationId xmlns:a16="http://schemas.microsoft.com/office/drawing/2014/main" id="{A9BF55B1-9736-B8CB-7C15-638876235A1B}"/>
                  </a:ext>
                </a:extLst>
              </p:cNvPr>
              <p:cNvGrpSpPr/>
              <p:nvPr/>
            </p:nvGrpSpPr>
            <p:grpSpPr>
              <a:xfrm>
                <a:off x="9486900" y="0"/>
                <a:ext cx="2705100" cy="694583"/>
                <a:chOff x="9486900" y="0"/>
                <a:chExt cx="2705100" cy="694583"/>
              </a:xfrm>
            </p:grpSpPr>
            <p:sp>
              <p:nvSpPr>
                <p:cNvPr id="11" name="Freeform: Shape 10">
                  <a:extLst>
                    <a:ext uri="{FF2B5EF4-FFF2-40B4-BE49-F238E27FC236}">
                      <a16:creationId xmlns:a16="http://schemas.microsoft.com/office/drawing/2014/main" id="{1B1F57FF-009F-2A2C-8F8A-547D5345EAFB}"/>
                    </a:ext>
                  </a:extLst>
                </p:cNvPr>
                <p:cNvSpPr/>
                <p:nvPr/>
              </p:nvSpPr>
              <p:spPr>
                <a:xfrm>
                  <a:off x="9486900" y="0"/>
                  <a:ext cx="2705100" cy="694583"/>
                </a:xfrm>
                <a:custGeom>
                  <a:avLst/>
                  <a:gdLst>
                    <a:gd name="connsiteX0" fmla="*/ 0 w 6378217"/>
                    <a:gd name="connsiteY0" fmla="*/ 0 h 1637721"/>
                    <a:gd name="connsiteX1" fmla="*/ 4167423 w 6378217"/>
                    <a:gd name="connsiteY1" fmla="*/ 1631982 h 1637721"/>
                    <a:gd name="connsiteX2" fmla="*/ 6378218 w 6378217"/>
                    <a:gd name="connsiteY2" fmla="*/ 1175323 h 1637721"/>
                    <a:gd name="connsiteX3" fmla="*/ 6378218 w 6378217"/>
                    <a:gd name="connsiteY3" fmla="*/ 0 h 1637721"/>
                    <a:gd name="connsiteX4" fmla="*/ 0 w 6378217"/>
                    <a:gd name="connsiteY4" fmla="*/ 0 h 1637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78217" h="1637721">
                      <a:moveTo>
                        <a:pt x="0" y="0"/>
                      </a:moveTo>
                      <a:cubicBezTo>
                        <a:pt x="1476490" y="225815"/>
                        <a:pt x="2722373" y="1559284"/>
                        <a:pt x="4167423" y="1631982"/>
                      </a:cubicBezTo>
                      <a:cubicBezTo>
                        <a:pt x="5475750" y="1697830"/>
                        <a:pt x="6378218" y="1175323"/>
                        <a:pt x="6378218" y="1175323"/>
                      </a:cubicBezTo>
                      <a:lnTo>
                        <a:pt x="6378218" y="0"/>
                      </a:lnTo>
                      <a:lnTo>
                        <a:pt x="0" y="0"/>
                      </a:lnTo>
                      <a:close/>
                    </a:path>
                  </a:pathLst>
                </a:custGeom>
                <a:gradFill>
                  <a:gsLst>
                    <a:gs pos="100000">
                      <a:srgbClr val="122C4F"/>
                    </a:gs>
                    <a:gs pos="0">
                      <a:srgbClr val="142944"/>
                    </a:gs>
                  </a:gsLst>
                  <a:lin ang="2700000" scaled="1"/>
                </a:gradFill>
                <a:ln w="8467" cap="flat">
                  <a:noFill/>
                  <a:prstDash val="solid"/>
                  <a:miter/>
                </a:ln>
                <a:effectLst>
                  <a:outerShdw blurRad="812800" dist="317500" dir="8100000" sx="95000" sy="95000" algn="tr" rotWithShape="0">
                    <a:prstClr val="black">
                      <a:alpha val="40000"/>
                    </a:prstClr>
                  </a:outerShdw>
                </a:effectLst>
              </p:spPr>
              <p:txBody>
                <a:bodyPr rtlCol="0" anchor="ctr"/>
                <a:lstStyle/>
                <a:p>
                  <a:pPr marL="0" indent="0">
                    <a:buFont typeface="Arial" panose="020B0604020202020204" pitchFamily="34" charset="0"/>
                    <a:buNone/>
                  </a:pPr>
                  <a:endParaRPr lang="en-US"/>
                </a:p>
              </p:txBody>
            </p:sp>
            <p:sp>
              <p:nvSpPr>
                <p:cNvPr id="12" name="Freeform: Shape 11">
                  <a:extLst>
                    <a:ext uri="{FF2B5EF4-FFF2-40B4-BE49-F238E27FC236}">
                      <a16:creationId xmlns:a16="http://schemas.microsoft.com/office/drawing/2014/main" id="{1B2173DE-7D99-132C-02D9-88FD67CE56B2}"/>
                    </a:ext>
                  </a:extLst>
                </p:cNvPr>
                <p:cNvSpPr/>
                <p:nvPr/>
              </p:nvSpPr>
              <p:spPr>
                <a:xfrm>
                  <a:off x="9486900" y="0"/>
                  <a:ext cx="2705100" cy="431371"/>
                </a:xfrm>
                <a:custGeom>
                  <a:avLst/>
                  <a:gdLst>
                    <a:gd name="connsiteX0" fmla="*/ 0 w 6378217"/>
                    <a:gd name="connsiteY0" fmla="*/ 0 h 1017107"/>
                    <a:gd name="connsiteX1" fmla="*/ 4094765 w 6378217"/>
                    <a:gd name="connsiteY1" fmla="*/ 1012782 h 1017107"/>
                    <a:gd name="connsiteX2" fmla="*/ 6378218 w 6378217"/>
                    <a:gd name="connsiteY2" fmla="*/ 697085 h 1017107"/>
                    <a:gd name="connsiteX3" fmla="*/ 6378218 w 6378217"/>
                    <a:gd name="connsiteY3" fmla="*/ 0 h 1017107"/>
                    <a:gd name="connsiteX4" fmla="*/ 0 w 6378217"/>
                    <a:gd name="connsiteY4" fmla="*/ 0 h 1017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78217" h="1017107">
                      <a:moveTo>
                        <a:pt x="0" y="0"/>
                      </a:moveTo>
                      <a:cubicBezTo>
                        <a:pt x="1666233" y="157275"/>
                        <a:pt x="2855732" y="967604"/>
                        <a:pt x="4094765" y="1012782"/>
                      </a:cubicBezTo>
                      <a:cubicBezTo>
                        <a:pt x="5403922" y="1060535"/>
                        <a:pt x="6378218" y="697085"/>
                        <a:pt x="6378218" y="697085"/>
                      </a:cubicBezTo>
                      <a:lnTo>
                        <a:pt x="6378218" y="0"/>
                      </a:lnTo>
                      <a:lnTo>
                        <a:pt x="0" y="0"/>
                      </a:lnTo>
                      <a:close/>
                    </a:path>
                  </a:pathLst>
                </a:custGeom>
                <a:gradFill>
                  <a:gsLst>
                    <a:gs pos="100000">
                      <a:srgbClr val="122C4F"/>
                    </a:gs>
                    <a:gs pos="0">
                      <a:srgbClr val="142944"/>
                    </a:gs>
                  </a:gsLst>
                  <a:lin ang="2700000" scaled="1"/>
                </a:gradFill>
                <a:ln w="8467" cap="flat">
                  <a:noFill/>
                  <a:prstDash val="solid"/>
                  <a:miter/>
                </a:ln>
                <a:effectLst>
                  <a:outerShdw blurRad="571500" dir="8100000" algn="tr" rotWithShape="0">
                    <a:prstClr val="black">
                      <a:alpha val="55000"/>
                    </a:prstClr>
                  </a:outerShdw>
                </a:effectLst>
              </p:spPr>
              <p:txBody>
                <a:bodyPr rtlCol="0" anchor="ctr"/>
                <a:lstStyle/>
                <a:p>
                  <a:pPr marL="0" indent="0">
                    <a:buFont typeface="Arial" panose="020B0604020202020204" pitchFamily="34" charset="0"/>
                    <a:buNone/>
                  </a:pPr>
                  <a:endParaRPr lang="en-US"/>
                </a:p>
              </p:txBody>
            </p:sp>
          </p:grpSp>
          <p:sp>
            <p:nvSpPr>
              <p:cNvPr id="10" name="Freeform: Shape 9">
                <a:extLst>
                  <a:ext uri="{FF2B5EF4-FFF2-40B4-BE49-F238E27FC236}">
                    <a16:creationId xmlns:a16="http://schemas.microsoft.com/office/drawing/2014/main" id="{838647FF-4D8F-B3C5-ECB2-6736ED82F415}"/>
                  </a:ext>
                </a:extLst>
              </p:cNvPr>
              <p:cNvSpPr/>
              <p:nvPr/>
            </p:nvSpPr>
            <p:spPr>
              <a:xfrm>
                <a:off x="0" y="4679915"/>
                <a:ext cx="12192000" cy="2178087"/>
              </a:xfrm>
              <a:custGeom>
                <a:avLst/>
                <a:gdLst>
                  <a:gd name="connsiteX0" fmla="*/ 0 w 12192000"/>
                  <a:gd name="connsiteY0" fmla="*/ 0 h 2178087"/>
                  <a:gd name="connsiteX1" fmla="*/ 49187 w 12192000"/>
                  <a:gd name="connsiteY1" fmla="*/ 26851 h 2178087"/>
                  <a:gd name="connsiteX2" fmla="*/ 5229981 w 12192000"/>
                  <a:gd name="connsiteY2" fmla="*/ 1726424 h 2178087"/>
                  <a:gd name="connsiteX3" fmla="*/ 11446932 w 12192000"/>
                  <a:gd name="connsiteY3" fmla="*/ 876636 h 2178087"/>
                  <a:gd name="connsiteX4" fmla="*/ 12028917 w 12192000"/>
                  <a:gd name="connsiteY4" fmla="*/ 992007 h 2178087"/>
                  <a:gd name="connsiteX5" fmla="*/ 12192000 w 12192000"/>
                  <a:gd name="connsiteY5" fmla="*/ 1038316 h 2178087"/>
                  <a:gd name="connsiteX6" fmla="*/ 12192000 w 12192000"/>
                  <a:gd name="connsiteY6" fmla="*/ 2178087 h 2178087"/>
                  <a:gd name="connsiteX7" fmla="*/ 0 w 12192000"/>
                  <a:gd name="connsiteY7" fmla="*/ 2178087 h 2178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2178087">
                    <a:moveTo>
                      <a:pt x="0" y="0"/>
                    </a:moveTo>
                    <a:lnTo>
                      <a:pt x="49187" y="26851"/>
                    </a:lnTo>
                    <a:cubicBezTo>
                      <a:pt x="1085347" y="603113"/>
                      <a:pt x="3157664" y="1718458"/>
                      <a:pt x="5229981" y="1726424"/>
                    </a:cubicBezTo>
                    <a:cubicBezTo>
                      <a:pt x="7302300" y="1718458"/>
                      <a:pt x="9374617" y="603113"/>
                      <a:pt x="11446932" y="876636"/>
                    </a:cubicBezTo>
                    <a:cubicBezTo>
                      <a:pt x="11641212" y="903275"/>
                      <a:pt x="11835492" y="942354"/>
                      <a:pt x="12028917" y="992007"/>
                    </a:cubicBezTo>
                    <a:lnTo>
                      <a:pt x="12192000" y="1038316"/>
                    </a:lnTo>
                    <a:lnTo>
                      <a:pt x="12192000" y="2178087"/>
                    </a:lnTo>
                    <a:lnTo>
                      <a:pt x="0" y="2178087"/>
                    </a:lnTo>
                    <a:close/>
                  </a:path>
                </a:pathLst>
              </a:custGeom>
              <a:gradFill>
                <a:gsLst>
                  <a:gs pos="100000">
                    <a:srgbClr val="122C4F"/>
                  </a:gs>
                  <a:gs pos="0">
                    <a:srgbClr val="142944"/>
                  </a:gs>
                </a:gsLst>
                <a:lin ang="2700000" scaled="1"/>
              </a:gradFill>
              <a:ln w="8467" cap="flat">
                <a:noFill/>
                <a:prstDash val="solid"/>
                <a:miter/>
              </a:ln>
              <a:effectLst>
                <a:outerShdw blurRad="571500" dir="8100000" algn="tr" rotWithShape="0">
                  <a:prstClr val="black">
                    <a:alpha val="55000"/>
                  </a:prstClr>
                </a:outerShdw>
              </a:effectLst>
            </p:spPr>
            <p:txBody>
              <a:bodyPr rtlCol="0" anchor="ctr"/>
              <a:lstStyle/>
              <a:p>
                <a:pPr marL="0" indent="0">
                  <a:buFont typeface="Arial" panose="020B0604020202020204" pitchFamily="34" charset="0"/>
                  <a:buNone/>
                </a:pPr>
                <a:endParaRPr lang="en-US"/>
              </a:p>
            </p:txBody>
          </p:sp>
        </p:grpSp>
        <p:sp>
          <p:nvSpPr>
            <p:cNvPr id="8" name="Freeform: Shape 7">
              <a:extLst>
                <a:ext uri="{FF2B5EF4-FFF2-40B4-BE49-F238E27FC236}">
                  <a16:creationId xmlns:a16="http://schemas.microsoft.com/office/drawing/2014/main" id="{E2B36156-44D7-8684-590D-D74095FF7457}"/>
                </a:ext>
              </a:extLst>
            </p:cNvPr>
            <p:cNvSpPr/>
            <p:nvPr/>
          </p:nvSpPr>
          <p:spPr>
            <a:xfrm>
              <a:off x="0" y="5999523"/>
              <a:ext cx="9696275" cy="858477"/>
            </a:xfrm>
            <a:custGeom>
              <a:avLst/>
              <a:gdLst>
                <a:gd name="connsiteX0" fmla="*/ 7676696 w 9696275"/>
                <a:gd name="connsiteY0" fmla="*/ 530993 h 858477"/>
                <a:gd name="connsiteX1" fmla="*/ 8188475 w 9696275"/>
                <a:gd name="connsiteY1" fmla="*/ 547368 h 858477"/>
                <a:gd name="connsiteX2" fmla="*/ 9687830 w 9696275"/>
                <a:gd name="connsiteY2" fmla="*/ 855713 h 858477"/>
                <a:gd name="connsiteX3" fmla="*/ 9696275 w 9696275"/>
                <a:gd name="connsiteY3" fmla="*/ 858477 h 858477"/>
                <a:gd name="connsiteX4" fmla="*/ 4572598 w 9696275"/>
                <a:gd name="connsiteY4" fmla="*/ 858477 h 858477"/>
                <a:gd name="connsiteX5" fmla="*/ 4606017 w 9696275"/>
                <a:gd name="connsiteY5" fmla="*/ 856651 h 858477"/>
                <a:gd name="connsiteX6" fmla="*/ 7676696 w 9696275"/>
                <a:gd name="connsiteY6" fmla="*/ 530993 h 858477"/>
                <a:gd name="connsiteX7" fmla="*/ 0 w 9696275"/>
                <a:gd name="connsiteY7" fmla="*/ 0 h 858477"/>
                <a:gd name="connsiteX8" fmla="*/ 682372 w 9696275"/>
                <a:gd name="connsiteY8" fmla="*/ 218742 h 858477"/>
                <a:gd name="connsiteX9" fmla="*/ 3583790 w 9696275"/>
                <a:gd name="connsiteY9" fmla="*/ 856009 h 858477"/>
                <a:gd name="connsiteX10" fmla="*/ 3627014 w 9696275"/>
                <a:gd name="connsiteY10" fmla="*/ 858477 h 858477"/>
                <a:gd name="connsiteX11" fmla="*/ 0 w 9696275"/>
                <a:gd name="connsiteY11" fmla="*/ 858477 h 858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696275" h="858477">
                  <a:moveTo>
                    <a:pt x="7676696" y="530993"/>
                  </a:moveTo>
                  <a:cubicBezTo>
                    <a:pt x="7847289" y="529316"/>
                    <a:pt x="8017882" y="534146"/>
                    <a:pt x="8188475" y="547368"/>
                  </a:cubicBezTo>
                  <a:cubicBezTo>
                    <a:pt x="8700255" y="588574"/>
                    <a:pt x="9212034" y="706754"/>
                    <a:pt x="9687830" y="855713"/>
                  </a:cubicBezTo>
                  <a:lnTo>
                    <a:pt x="9696275" y="858477"/>
                  </a:lnTo>
                  <a:lnTo>
                    <a:pt x="4572598" y="858477"/>
                  </a:lnTo>
                  <a:lnTo>
                    <a:pt x="4606017" y="856651"/>
                  </a:lnTo>
                  <a:cubicBezTo>
                    <a:pt x="5629577" y="785358"/>
                    <a:pt x="6653137" y="541054"/>
                    <a:pt x="7676696" y="530993"/>
                  </a:cubicBezTo>
                  <a:close/>
                  <a:moveTo>
                    <a:pt x="0" y="0"/>
                  </a:moveTo>
                  <a:lnTo>
                    <a:pt x="682372" y="218742"/>
                  </a:lnTo>
                  <a:cubicBezTo>
                    <a:pt x="1279449" y="413736"/>
                    <a:pt x="2398967" y="768341"/>
                    <a:pt x="3583790" y="856009"/>
                  </a:cubicBezTo>
                  <a:lnTo>
                    <a:pt x="3627014" y="858477"/>
                  </a:lnTo>
                  <a:lnTo>
                    <a:pt x="0" y="858477"/>
                  </a:lnTo>
                  <a:close/>
                </a:path>
              </a:pathLst>
            </a:custGeom>
            <a:gradFill>
              <a:gsLst>
                <a:gs pos="100000">
                  <a:srgbClr val="122C4F"/>
                </a:gs>
                <a:gs pos="0">
                  <a:srgbClr val="142944"/>
                </a:gs>
              </a:gsLst>
              <a:lin ang="2700000" scaled="1"/>
            </a:gradFill>
            <a:ln w="8467" cap="flat">
              <a:noFill/>
              <a:prstDash val="solid"/>
              <a:miter/>
            </a:ln>
            <a:effectLst>
              <a:outerShdw blurRad="1270000" dist="317500" dir="8100000" algn="tr" rotWithShape="0">
                <a:prstClr val="black">
                  <a:alpha val="93000"/>
                </a:prstClr>
              </a:outerShdw>
            </a:effectLst>
          </p:spPr>
          <p:txBody>
            <a:bodyPr wrap="square" rtlCol="0" anchor="ctr">
              <a:noAutofit/>
            </a:bodyPr>
            <a:lstStyle/>
            <a:p>
              <a:pPr marL="0" indent="0">
                <a:buFont typeface="Arial" panose="020B0604020202020204" pitchFamily="34" charset="0"/>
                <a:buNone/>
              </a:pPr>
              <a:endParaRPr lang="en-US"/>
            </a:p>
          </p:txBody>
        </p:sp>
      </p:grpSp>
      <p:sp>
        <p:nvSpPr>
          <p:cNvPr id="57" name="Title 1">
            <a:extLst>
              <a:ext uri="{FF2B5EF4-FFF2-40B4-BE49-F238E27FC236}">
                <a16:creationId xmlns:a16="http://schemas.microsoft.com/office/drawing/2014/main" id="{808C4653-EE68-0DE1-FFDD-B9B038D8DFFC}"/>
              </a:ext>
            </a:extLst>
          </p:cNvPr>
          <p:cNvSpPr>
            <a:spLocks noGrp="1"/>
          </p:cNvSpPr>
          <p:nvPr>
            <p:ph type="title"/>
          </p:nvPr>
        </p:nvSpPr>
        <p:spPr>
          <a:xfrm>
            <a:off x="588263" y="457200"/>
            <a:ext cx="11018520" cy="553998"/>
          </a:xfrm>
        </p:spPr>
        <p:txBody>
          <a:bodyPr vert="horz" wrap="square" lIns="0" tIns="0" rIns="0" bIns="0" rtlCol="0" anchor="t">
            <a:spAutoFit/>
          </a:bodyPr>
          <a:lstStyle>
            <a:lvl1pPr marL="0" indent="0">
              <a:buFont typeface="Arial" panose="020B0604020202020204" pitchFamily="34" charset="0"/>
              <a:buNone/>
              <a:defRPr lang="en-IN" sz="3600" dirty="0">
                <a:solidFill>
                  <a:schemeClr val="bg1"/>
                </a:solidFill>
              </a:defRPr>
            </a:lvl1pPr>
          </a:lstStyle>
          <a:p>
            <a:pPr marL="0" lvl="0"/>
            <a:r>
              <a:rPr lang="en-US" dirty="0"/>
              <a:t>Click to edit Master title style</a:t>
            </a:r>
            <a:endParaRPr lang="en-IN" dirty="0"/>
          </a:p>
        </p:txBody>
      </p:sp>
      <p:sp>
        <p:nvSpPr>
          <p:cNvPr id="25" name="Text Placeholder 35">
            <a:extLst>
              <a:ext uri="{FF2B5EF4-FFF2-40B4-BE49-F238E27FC236}">
                <a16:creationId xmlns:a16="http://schemas.microsoft.com/office/drawing/2014/main" id="{161EBFBD-6448-796D-FCC0-8DB342BC29F3}"/>
              </a:ext>
            </a:extLst>
          </p:cNvPr>
          <p:cNvSpPr>
            <a:spLocks noGrp="1"/>
          </p:cNvSpPr>
          <p:nvPr>
            <p:ph type="body" sz="quarter" idx="17" hasCustomPrompt="1"/>
          </p:nvPr>
        </p:nvSpPr>
        <p:spPr>
          <a:xfrm>
            <a:off x="588262" y="1436688"/>
            <a:ext cx="11018519" cy="615553"/>
          </a:xfrm>
          <a:noFill/>
        </p:spPr>
        <p:txBody>
          <a:bodyPr wrap="square" lIns="0" tIns="0" rIns="0" bIns="0" anchor="t">
            <a:noAutofit/>
          </a:bodyPr>
          <a:lstStyle>
            <a:lvl1pPr marL="0" indent="0">
              <a:buFont typeface="Arial" panose="020B0604020202020204" pitchFamily="34" charset="0"/>
              <a:buNone/>
              <a:defRPr kumimoji="0" lang="en-US" sz="2000" b="0" i="0" u="none" strike="noStrike" cap="none" normalizeH="0" dirty="0" smtClean="0">
                <a:ln>
                  <a:noFill/>
                </a:ln>
                <a:solidFill>
                  <a:schemeClr val="bg1"/>
                </a:solidFill>
                <a:effectLst/>
                <a:uLnTx/>
                <a:uFillTx/>
                <a:ea typeface="Segoe UI" pitchFamily="34" charset="0"/>
              </a:defRPr>
            </a:lvl1pPr>
          </a:lstStyle>
          <a:p>
            <a:pPr marL="228600" lvl="0" indent="-228600" defTabSz="932472" fontAlgn="base">
              <a:spcBef>
                <a:spcPct val="0"/>
              </a:spcBef>
              <a:spcAft>
                <a:spcPct val="0"/>
              </a:spcAft>
              <a:buSzTx/>
            </a:pPr>
            <a:r>
              <a:rPr lang="en-US"/>
              <a:t>Click to add text</a:t>
            </a:r>
          </a:p>
        </p:txBody>
      </p:sp>
      <p:sp>
        <p:nvSpPr>
          <p:cNvPr id="36" name="Rectangle: Rounded Corners 35">
            <a:extLst>
              <a:ext uri="{FF2B5EF4-FFF2-40B4-BE49-F238E27FC236}">
                <a16:creationId xmlns:a16="http://schemas.microsoft.com/office/drawing/2014/main" id="{E06F6175-E052-3E7D-971B-D348540FA344}"/>
              </a:ext>
            </a:extLst>
          </p:cNvPr>
          <p:cNvSpPr/>
          <p:nvPr userDrawn="1"/>
        </p:nvSpPr>
        <p:spPr bwMode="auto">
          <a:xfrm>
            <a:off x="580586" y="2477731"/>
            <a:ext cx="11030828" cy="3444004"/>
          </a:xfrm>
          <a:prstGeom prst="roundRect">
            <a:avLst>
              <a:gd name="adj" fmla="val 8554"/>
            </a:avLst>
          </a:prstGeom>
          <a:solidFill>
            <a:schemeClr val="bg1">
              <a:alpha val="5000"/>
            </a:schemeClr>
          </a:solidFill>
          <a:ln>
            <a:noFill/>
          </a:ln>
          <a:effectLst>
            <a:outerShdw blurRad="4445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182880" tIns="731520" rIns="182880" bIns="146304" rtlCol="0" anchor="t">
            <a:noAutofit/>
          </a:bodyPr>
          <a:lstStyle/>
          <a:p>
            <a:pPr marL="0" indent="0" fontAlgn="base">
              <a:spcBef>
                <a:spcPct val="0"/>
              </a:spcBef>
              <a:spcAft>
                <a:spcPts val="600"/>
              </a:spcAft>
              <a:buFont typeface="Arial" panose="020B0604020202020204" pitchFamily="34" charset="0"/>
              <a:buNone/>
            </a:pPr>
            <a:endParaRPr lang="en-US" sz="2000" err="1">
              <a:solidFill>
                <a:schemeClr val="bg1"/>
              </a:solidFill>
              <a:latin typeface="+mj-lt"/>
              <a:ea typeface="Segoe UI Black" panose="020B0A02040204020203" pitchFamily="34" charset="0"/>
            </a:endParaRPr>
          </a:p>
        </p:txBody>
      </p:sp>
      <p:sp>
        <p:nvSpPr>
          <p:cNvPr id="71" name="Freeform: Shape 70">
            <a:extLst>
              <a:ext uri="{FF2B5EF4-FFF2-40B4-BE49-F238E27FC236}">
                <a16:creationId xmlns:a16="http://schemas.microsoft.com/office/drawing/2014/main" id="{8ABE18F0-3D0E-CECA-42B4-C8327EAE02EF}"/>
              </a:ext>
            </a:extLst>
          </p:cNvPr>
          <p:cNvSpPr/>
          <p:nvPr userDrawn="1"/>
        </p:nvSpPr>
        <p:spPr bwMode="auto">
          <a:xfrm>
            <a:off x="677174" y="5843948"/>
            <a:ext cx="10837652" cy="77787"/>
          </a:xfrm>
          <a:custGeom>
            <a:avLst/>
            <a:gdLst>
              <a:gd name="connsiteX0" fmla="*/ 0 w 10837652"/>
              <a:gd name="connsiteY0" fmla="*/ 0 h 77787"/>
              <a:gd name="connsiteX1" fmla="*/ 10837652 w 10837652"/>
              <a:gd name="connsiteY1" fmla="*/ 0 h 77787"/>
              <a:gd name="connsiteX2" fmla="*/ 10804354 w 10837652"/>
              <a:gd name="connsiteY2" fmla="*/ 27474 h 77787"/>
              <a:gd name="connsiteX3" fmla="*/ 10639640 w 10837652"/>
              <a:gd name="connsiteY3" fmla="*/ 77787 h 77787"/>
              <a:gd name="connsiteX4" fmla="*/ 198012 w 10837652"/>
              <a:gd name="connsiteY4" fmla="*/ 77787 h 77787"/>
              <a:gd name="connsiteX5" fmla="*/ 33299 w 10837652"/>
              <a:gd name="connsiteY5" fmla="*/ 27474 h 77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37652" h="77787">
                <a:moveTo>
                  <a:pt x="0" y="0"/>
                </a:moveTo>
                <a:lnTo>
                  <a:pt x="10837652" y="0"/>
                </a:lnTo>
                <a:lnTo>
                  <a:pt x="10804354" y="27474"/>
                </a:lnTo>
                <a:cubicBezTo>
                  <a:pt x="10757335" y="59239"/>
                  <a:pt x="10700654" y="77787"/>
                  <a:pt x="10639640" y="77787"/>
                </a:cubicBezTo>
                <a:lnTo>
                  <a:pt x="198012" y="77787"/>
                </a:lnTo>
                <a:cubicBezTo>
                  <a:pt x="136999" y="77787"/>
                  <a:pt x="80317" y="59239"/>
                  <a:pt x="33299" y="27474"/>
                </a:cubicBezTo>
                <a:close/>
              </a:path>
            </a:pathLst>
          </a:custGeom>
          <a:gradFill>
            <a:gsLst>
              <a:gs pos="100000">
                <a:schemeClr val="tx2">
                  <a:lumMod val="60000"/>
                  <a:lumOff val="40000"/>
                </a:schemeClr>
              </a:gs>
              <a:gs pos="0">
                <a:schemeClr val="tx2"/>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indent="0" algn="l" defTabSz="932472" fontAlgn="base">
              <a:spcBef>
                <a:spcPct val="0"/>
              </a:spcBef>
              <a:spcAft>
                <a:spcPct val="0"/>
              </a:spcAft>
              <a:buFont typeface="Arial" panose="020B0604020202020204" pitchFamily="34" charset="0"/>
              <a:buNone/>
            </a:pPr>
            <a:endParaRPr lang="en-US" sz="2000" err="1">
              <a:solidFill>
                <a:srgbClr val="FFFFFF"/>
              </a:solidFill>
              <a:ea typeface="Segoe UI" pitchFamily="34" charset="0"/>
              <a:cs typeface="Segoe UI" pitchFamily="34" charset="0"/>
            </a:endParaRPr>
          </a:p>
        </p:txBody>
      </p:sp>
      <p:sp>
        <p:nvSpPr>
          <p:cNvPr id="87" name="Text Placeholder 35">
            <a:extLst>
              <a:ext uri="{FF2B5EF4-FFF2-40B4-BE49-F238E27FC236}">
                <a16:creationId xmlns:a16="http://schemas.microsoft.com/office/drawing/2014/main" id="{3A088AE3-5E97-09EB-D870-2F720288B835}"/>
              </a:ext>
            </a:extLst>
          </p:cNvPr>
          <p:cNvSpPr>
            <a:spLocks noGrp="1"/>
          </p:cNvSpPr>
          <p:nvPr>
            <p:ph type="body" sz="quarter" idx="15" hasCustomPrompt="1"/>
          </p:nvPr>
        </p:nvSpPr>
        <p:spPr>
          <a:xfrm>
            <a:off x="721982" y="3072803"/>
            <a:ext cx="1967644" cy="299046"/>
          </a:xfrm>
          <a:noFill/>
        </p:spPr>
        <p:txBody>
          <a:bodyPr vert="horz" wrap="square" lIns="0" tIns="0" rIns="0" bIns="0" rtlCol="0" anchor="t">
            <a:noAutofit/>
          </a:bodyPr>
          <a:lstStyle>
            <a:lvl1pPr marL="0" indent="0" algn="ctr">
              <a:buNone/>
              <a:defRPr kumimoji="0" lang="en-US" sz="1800" b="0" i="0" u="none" strike="noStrike" cap="none" normalizeH="0" dirty="0" smtClean="0">
                <a:ln>
                  <a:noFill/>
                </a:ln>
                <a:solidFill>
                  <a:schemeClr val="bg1"/>
                </a:solidFill>
                <a:effectLst/>
                <a:uLnTx/>
                <a:uFillTx/>
                <a:latin typeface="+mj-lt"/>
                <a:ea typeface="Segoe UI" pitchFamily="34" charset="0"/>
              </a:defRPr>
            </a:lvl1pPr>
          </a:lstStyle>
          <a:p>
            <a:pPr marL="228600" lvl="0" indent="-228600" defTabSz="932472" fontAlgn="base">
              <a:spcBef>
                <a:spcPct val="0"/>
              </a:spcBef>
              <a:spcAft>
                <a:spcPct val="0"/>
              </a:spcAft>
              <a:buSzTx/>
            </a:pPr>
            <a:r>
              <a:rPr lang="en-US"/>
              <a:t>Click to add text</a:t>
            </a:r>
          </a:p>
        </p:txBody>
      </p:sp>
      <p:sp>
        <p:nvSpPr>
          <p:cNvPr id="102" name="Text Placeholder 35">
            <a:extLst>
              <a:ext uri="{FF2B5EF4-FFF2-40B4-BE49-F238E27FC236}">
                <a16:creationId xmlns:a16="http://schemas.microsoft.com/office/drawing/2014/main" id="{9A809084-EADC-12C8-D553-5C83EE3D94AF}"/>
              </a:ext>
            </a:extLst>
          </p:cNvPr>
          <p:cNvSpPr>
            <a:spLocks noGrp="1"/>
          </p:cNvSpPr>
          <p:nvPr>
            <p:ph type="body" sz="quarter" idx="18" hasCustomPrompt="1"/>
          </p:nvPr>
        </p:nvSpPr>
        <p:spPr>
          <a:xfrm>
            <a:off x="721982" y="3668929"/>
            <a:ext cx="1967644" cy="1912688"/>
          </a:xfrm>
          <a:noFill/>
        </p:spPr>
        <p:txBody>
          <a:bodyPr vert="horz" wrap="square" lIns="0" tIns="0" rIns="0" bIns="0" rtlCol="0" anchor="t">
            <a:noAutofit/>
          </a:bodyPr>
          <a:lstStyle>
            <a:lvl1pPr marL="0" indent="0" algn="ctr">
              <a:buNone/>
              <a:defRPr kumimoji="0" lang="en-US" sz="1600" b="0" i="0" u="none" strike="noStrike" cap="none" normalizeH="0" dirty="0" smtClean="0">
                <a:ln>
                  <a:noFill/>
                </a:ln>
                <a:solidFill>
                  <a:schemeClr val="bg1"/>
                </a:solidFill>
                <a:effectLst/>
                <a:uLnTx/>
                <a:uFillTx/>
                <a:ea typeface="Segoe UI" pitchFamily="34" charset="0"/>
              </a:defRPr>
            </a:lvl1pPr>
          </a:lstStyle>
          <a:p>
            <a:pPr marL="228600" lvl="0" indent="-228600" defTabSz="932472" fontAlgn="base">
              <a:spcBef>
                <a:spcPct val="0"/>
              </a:spcBef>
              <a:spcAft>
                <a:spcPct val="0"/>
              </a:spcAft>
              <a:buSzTx/>
            </a:pPr>
            <a:r>
              <a:rPr lang="en-US"/>
              <a:t>Click to add text</a:t>
            </a:r>
          </a:p>
        </p:txBody>
      </p:sp>
      <p:sp>
        <p:nvSpPr>
          <p:cNvPr id="116" name="Text Placeholder 35">
            <a:extLst>
              <a:ext uri="{FF2B5EF4-FFF2-40B4-BE49-F238E27FC236}">
                <a16:creationId xmlns:a16="http://schemas.microsoft.com/office/drawing/2014/main" id="{1B34A4F0-B89E-6F44-C206-AEA85D78CEED}"/>
              </a:ext>
            </a:extLst>
          </p:cNvPr>
          <p:cNvSpPr>
            <a:spLocks noGrp="1"/>
          </p:cNvSpPr>
          <p:nvPr>
            <p:ph type="body" sz="quarter" idx="19" hasCustomPrompt="1"/>
          </p:nvPr>
        </p:nvSpPr>
        <p:spPr>
          <a:xfrm>
            <a:off x="2937019" y="3072803"/>
            <a:ext cx="1967644" cy="299046"/>
          </a:xfrm>
          <a:noFill/>
        </p:spPr>
        <p:txBody>
          <a:bodyPr vert="horz" wrap="square" lIns="0" tIns="0" rIns="0" bIns="0" rtlCol="0" anchor="t">
            <a:noAutofit/>
          </a:bodyPr>
          <a:lstStyle>
            <a:lvl1pPr marL="0" indent="0" algn="ctr">
              <a:buNone/>
              <a:defRPr kumimoji="0" lang="en-US" sz="1800" b="0" i="0" u="none" strike="noStrike" cap="none" normalizeH="0" dirty="0" smtClean="0">
                <a:ln>
                  <a:noFill/>
                </a:ln>
                <a:solidFill>
                  <a:schemeClr val="bg1"/>
                </a:solidFill>
                <a:effectLst/>
                <a:uLnTx/>
                <a:uFillTx/>
                <a:latin typeface="+mj-lt"/>
                <a:ea typeface="Segoe UI" pitchFamily="34" charset="0"/>
              </a:defRPr>
            </a:lvl1pPr>
          </a:lstStyle>
          <a:p>
            <a:pPr marL="228600" lvl="0" indent="-228600" defTabSz="932472" fontAlgn="base">
              <a:spcBef>
                <a:spcPct val="0"/>
              </a:spcBef>
              <a:spcAft>
                <a:spcPct val="0"/>
              </a:spcAft>
              <a:buSzTx/>
            </a:pPr>
            <a:r>
              <a:rPr lang="en-US"/>
              <a:t>Click to add text</a:t>
            </a:r>
          </a:p>
        </p:txBody>
      </p:sp>
      <p:sp>
        <p:nvSpPr>
          <p:cNvPr id="129" name="Text Placeholder 35">
            <a:extLst>
              <a:ext uri="{FF2B5EF4-FFF2-40B4-BE49-F238E27FC236}">
                <a16:creationId xmlns:a16="http://schemas.microsoft.com/office/drawing/2014/main" id="{C3AB4E02-CA7B-28AD-38D3-CF39E0549D1B}"/>
              </a:ext>
            </a:extLst>
          </p:cNvPr>
          <p:cNvSpPr>
            <a:spLocks noGrp="1"/>
          </p:cNvSpPr>
          <p:nvPr>
            <p:ph type="body" sz="quarter" idx="20" hasCustomPrompt="1"/>
          </p:nvPr>
        </p:nvSpPr>
        <p:spPr>
          <a:xfrm>
            <a:off x="2937019" y="3668929"/>
            <a:ext cx="1967644" cy="1912688"/>
          </a:xfrm>
          <a:noFill/>
        </p:spPr>
        <p:txBody>
          <a:bodyPr vert="horz" wrap="square" lIns="0" tIns="0" rIns="0" bIns="0" rtlCol="0" anchor="t">
            <a:noAutofit/>
          </a:bodyPr>
          <a:lstStyle>
            <a:lvl1pPr marL="0" indent="0" algn="ctr">
              <a:buNone/>
              <a:defRPr kumimoji="0" lang="en-US" sz="1600" b="0" i="0" u="none" strike="noStrike" cap="none" normalizeH="0" dirty="0" smtClean="0">
                <a:ln>
                  <a:noFill/>
                </a:ln>
                <a:solidFill>
                  <a:schemeClr val="bg1"/>
                </a:solidFill>
                <a:effectLst/>
                <a:uLnTx/>
                <a:uFillTx/>
                <a:ea typeface="Segoe UI" pitchFamily="34" charset="0"/>
              </a:defRPr>
            </a:lvl1pPr>
          </a:lstStyle>
          <a:p>
            <a:pPr marL="228600" lvl="0" indent="-228600" defTabSz="932472" fontAlgn="base">
              <a:spcBef>
                <a:spcPct val="0"/>
              </a:spcBef>
              <a:spcAft>
                <a:spcPct val="0"/>
              </a:spcAft>
              <a:buSzTx/>
            </a:pPr>
            <a:r>
              <a:rPr lang="en-US"/>
              <a:t>Click to add text</a:t>
            </a:r>
          </a:p>
        </p:txBody>
      </p:sp>
      <p:sp>
        <p:nvSpPr>
          <p:cNvPr id="141" name="Text Placeholder 35">
            <a:extLst>
              <a:ext uri="{FF2B5EF4-FFF2-40B4-BE49-F238E27FC236}">
                <a16:creationId xmlns:a16="http://schemas.microsoft.com/office/drawing/2014/main" id="{70AF608F-9261-1BB9-86F9-FB08D0CB306A}"/>
              </a:ext>
            </a:extLst>
          </p:cNvPr>
          <p:cNvSpPr>
            <a:spLocks noGrp="1"/>
          </p:cNvSpPr>
          <p:nvPr>
            <p:ph type="body" sz="quarter" idx="21" hasCustomPrompt="1"/>
          </p:nvPr>
        </p:nvSpPr>
        <p:spPr>
          <a:xfrm>
            <a:off x="5109156" y="3072803"/>
            <a:ext cx="1967644" cy="299046"/>
          </a:xfrm>
          <a:noFill/>
        </p:spPr>
        <p:txBody>
          <a:bodyPr vert="horz" wrap="square" lIns="0" tIns="0" rIns="0" bIns="0" rtlCol="0" anchor="t">
            <a:noAutofit/>
          </a:bodyPr>
          <a:lstStyle>
            <a:lvl1pPr marL="0" indent="0" algn="ctr">
              <a:buNone/>
              <a:defRPr kumimoji="0" lang="en-US" sz="1800" b="0" i="0" u="none" strike="noStrike" cap="none" normalizeH="0" dirty="0" smtClean="0">
                <a:ln>
                  <a:noFill/>
                </a:ln>
                <a:solidFill>
                  <a:schemeClr val="bg1"/>
                </a:solidFill>
                <a:effectLst/>
                <a:uLnTx/>
                <a:uFillTx/>
                <a:latin typeface="+mj-lt"/>
                <a:ea typeface="Segoe UI" pitchFamily="34" charset="0"/>
              </a:defRPr>
            </a:lvl1pPr>
          </a:lstStyle>
          <a:p>
            <a:pPr marL="228600" lvl="0" indent="-228600" defTabSz="932472" fontAlgn="base">
              <a:spcBef>
                <a:spcPct val="0"/>
              </a:spcBef>
              <a:spcAft>
                <a:spcPct val="0"/>
              </a:spcAft>
              <a:buSzTx/>
            </a:pPr>
            <a:r>
              <a:rPr lang="en-US"/>
              <a:t>Click to add text</a:t>
            </a:r>
          </a:p>
        </p:txBody>
      </p:sp>
      <p:sp>
        <p:nvSpPr>
          <p:cNvPr id="152" name="Text Placeholder 35">
            <a:extLst>
              <a:ext uri="{FF2B5EF4-FFF2-40B4-BE49-F238E27FC236}">
                <a16:creationId xmlns:a16="http://schemas.microsoft.com/office/drawing/2014/main" id="{650FE92B-ED14-34FE-0AB8-D7A43AE2356C}"/>
              </a:ext>
            </a:extLst>
          </p:cNvPr>
          <p:cNvSpPr>
            <a:spLocks noGrp="1"/>
          </p:cNvSpPr>
          <p:nvPr>
            <p:ph type="body" sz="quarter" idx="22" hasCustomPrompt="1"/>
          </p:nvPr>
        </p:nvSpPr>
        <p:spPr>
          <a:xfrm>
            <a:off x="5109156" y="3668929"/>
            <a:ext cx="1967644" cy="1912688"/>
          </a:xfrm>
          <a:noFill/>
        </p:spPr>
        <p:txBody>
          <a:bodyPr vert="horz" wrap="square" lIns="0" tIns="0" rIns="0" bIns="0" rtlCol="0" anchor="t">
            <a:noAutofit/>
          </a:bodyPr>
          <a:lstStyle>
            <a:lvl1pPr marL="0" indent="0" algn="ctr">
              <a:buNone/>
              <a:defRPr kumimoji="0" lang="en-US" sz="1600" b="0" i="0" u="none" strike="noStrike" cap="none" normalizeH="0" dirty="0" smtClean="0">
                <a:ln>
                  <a:noFill/>
                </a:ln>
                <a:solidFill>
                  <a:schemeClr val="bg1"/>
                </a:solidFill>
                <a:effectLst/>
                <a:uLnTx/>
                <a:uFillTx/>
                <a:ea typeface="Segoe UI" pitchFamily="34" charset="0"/>
              </a:defRPr>
            </a:lvl1pPr>
          </a:lstStyle>
          <a:p>
            <a:pPr marL="228600" lvl="0" indent="-228600" defTabSz="932472" fontAlgn="base">
              <a:spcBef>
                <a:spcPct val="0"/>
              </a:spcBef>
              <a:spcAft>
                <a:spcPct val="0"/>
              </a:spcAft>
              <a:buSzTx/>
            </a:pPr>
            <a:r>
              <a:rPr lang="en-US"/>
              <a:t>Click to add text</a:t>
            </a:r>
          </a:p>
        </p:txBody>
      </p:sp>
      <p:sp>
        <p:nvSpPr>
          <p:cNvPr id="162" name="Text Placeholder 35">
            <a:extLst>
              <a:ext uri="{FF2B5EF4-FFF2-40B4-BE49-F238E27FC236}">
                <a16:creationId xmlns:a16="http://schemas.microsoft.com/office/drawing/2014/main" id="{ECB9B0B8-10E9-5F59-5B62-FBA50A4E70F6}"/>
              </a:ext>
            </a:extLst>
          </p:cNvPr>
          <p:cNvSpPr>
            <a:spLocks noGrp="1"/>
          </p:cNvSpPr>
          <p:nvPr>
            <p:ph type="body" sz="quarter" idx="23" hasCustomPrompt="1"/>
          </p:nvPr>
        </p:nvSpPr>
        <p:spPr>
          <a:xfrm>
            <a:off x="7285545" y="3072803"/>
            <a:ext cx="1967644" cy="299046"/>
          </a:xfrm>
          <a:noFill/>
        </p:spPr>
        <p:txBody>
          <a:bodyPr vert="horz" wrap="square" lIns="0" tIns="0" rIns="0" bIns="0" rtlCol="0" anchor="t">
            <a:noAutofit/>
          </a:bodyPr>
          <a:lstStyle>
            <a:lvl1pPr marL="0" indent="0" algn="ctr">
              <a:buNone/>
              <a:defRPr kumimoji="0" lang="en-US" sz="1800" b="0" i="0" u="none" strike="noStrike" cap="none" normalizeH="0" dirty="0" smtClean="0">
                <a:ln>
                  <a:noFill/>
                </a:ln>
                <a:solidFill>
                  <a:schemeClr val="bg1"/>
                </a:solidFill>
                <a:effectLst/>
                <a:uLnTx/>
                <a:uFillTx/>
                <a:latin typeface="+mj-lt"/>
                <a:ea typeface="Segoe UI" pitchFamily="34" charset="0"/>
              </a:defRPr>
            </a:lvl1pPr>
          </a:lstStyle>
          <a:p>
            <a:pPr marL="228600" lvl="0" indent="-228600" defTabSz="932472" fontAlgn="base">
              <a:spcBef>
                <a:spcPct val="0"/>
              </a:spcBef>
              <a:spcAft>
                <a:spcPct val="0"/>
              </a:spcAft>
              <a:buSzTx/>
            </a:pPr>
            <a:r>
              <a:rPr lang="en-US"/>
              <a:t>Click to add text</a:t>
            </a:r>
          </a:p>
        </p:txBody>
      </p:sp>
      <p:sp>
        <p:nvSpPr>
          <p:cNvPr id="171" name="Text Placeholder 35">
            <a:extLst>
              <a:ext uri="{FF2B5EF4-FFF2-40B4-BE49-F238E27FC236}">
                <a16:creationId xmlns:a16="http://schemas.microsoft.com/office/drawing/2014/main" id="{09142D50-8E90-CEA6-AF25-629DBFE4C00C}"/>
              </a:ext>
            </a:extLst>
          </p:cNvPr>
          <p:cNvSpPr>
            <a:spLocks noGrp="1"/>
          </p:cNvSpPr>
          <p:nvPr>
            <p:ph type="body" sz="quarter" idx="24" hasCustomPrompt="1"/>
          </p:nvPr>
        </p:nvSpPr>
        <p:spPr>
          <a:xfrm>
            <a:off x="7285545" y="3668929"/>
            <a:ext cx="1967644" cy="1912688"/>
          </a:xfrm>
          <a:noFill/>
        </p:spPr>
        <p:txBody>
          <a:bodyPr vert="horz" wrap="square" lIns="0" tIns="0" rIns="0" bIns="0" rtlCol="0" anchor="t">
            <a:noAutofit/>
          </a:bodyPr>
          <a:lstStyle>
            <a:lvl1pPr marL="0" indent="0" algn="ctr">
              <a:buNone/>
              <a:defRPr kumimoji="0" lang="en-US" sz="1600" b="0" i="0" u="none" strike="noStrike" cap="none" normalizeH="0" dirty="0" smtClean="0">
                <a:ln>
                  <a:noFill/>
                </a:ln>
                <a:solidFill>
                  <a:schemeClr val="bg1"/>
                </a:solidFill>
                <a:effectLst/>
                <a:uLnTx/>
                <a:uFillTx/>
                <a:ea typeface="Segoe UI" pitchFamily="34" charset="0"/>
              </a:defRPr>
            </a:lvl1pPr>
          </a:lstStyle>
          <a:p>
            <a:pPr marL="228600" lvl="0" indent="-228600" defTabSz="932472" fontAlgn="base">
              <a:spcBef>
                <a:spcPct val="0"/>
              </a:spcBef>
              <a:spcAft>
                <a:spcPct val="0"/>
              </a:spcAft>
              <a:buSzTx/>
            </a:pPr>
            <a:r>
              <a:rPr lang="en-US"/>
              <a:t>Click to add text</a:t>
            </a:r>
          </a:p>
        </p:txBody>
      </p:sp>
      <p:sp>
        <p:nvSpPr>
          <p:cNvPr id="179" name="Text Placeholder 35">
            <a:extLst>
              <a:ext uri="{FF2B5EF4-FFF2-40B4-BE49-F238E27FC236}">
                <a16:creationId xmlns:a16="http://schemas.microsoft.com/office/drawing/2014/main" id="{BE728730-9F2C-FD1D-85A7-17CED0639F7E}"/>
              </a:ext>
            </a:extLst>
          </p:cNvPr>
          <p:cNvSpPr>
            <a:spLocks noGrp="1"/>
          </p:cNvSpPr>
          <p:nvPr>
            <p:ph type="body" sz="quarter" idx="25" hasCustomPrompt="1"/>
          </p:nvPr>
        </p:nvSpPr>
        <p:spPr>
          <a:xfrm>
            <a:off x="9459807" y="3074808"/>
            <a:ext cx="1967644" cy="299046"/>
          </a:xfrm>
          <a:noFill/>
        </p:spPr>
        <p:txBody>
          <a:bodyPr vert="horz" wrap="square" lIns="0" tIns="0" rIns="0" bIns="0" rtlCol="0" anchor="t">
            <a:noAutofit/>
          </a:bodyPr>
          <a:lstStyle>
            <a:lvl1pPr marL="0" indent="0" algn="ctr">
              <a:buNone/>
              <a:defRPr kumimoji="0" lang="en-US" sz="1800" b="0" i="0" u="none" strike="noStrike" cap="none" normalizeH="0" dirty="0" smtClean="0">
                <a:ln>
                  <a:noFill/>
                </a:ln>
                <a:solidFill>
                  <a:schemeClr val="bg1"/>
                </a:solidFill>
                <a:effectLst/>
                <a:uLnTx/>
                <a:uFillTx/>
                <a:latin typeface="+mj-lt"/>
                <a:ea typeface="Segoe UI" pitchFamily="34" charset="0"/>
              </a:defRPr>
            </a:lvl1pPr>
          </a:lstStyle>
          <a:p>
            <a:pPr marL="228600" lvl="0" indent="-228600" defTabSz="932472" fontAlgn="base">
              <a:spcBef>
                <a:spcPct val="0"/>
              </a:spcBef>
              <a:spcAft>
                <a:spcPct val="0"/>
              </a:spcAft>
              <a:buSzTx/>
            </a:pPr>
            <a:r>
              <a:rPr lang="en-US"/>
              <a:t>Click to add text</a:t>
            </a:r>
          </a:p>
        </p:txBody>
      </p:sp>
      <p:sp>
        <p:nvSpPr>
          <p:cNvPr id="186" name="Text Placeholder 35">
            <a:extLst>
              <a:ext uri="{FF2B5EF4-FFF2-40B4-BE49-F238E27FC236}">
                <a16:creationId xmlns:a16="http://schemas.microsoft.com/office/drawing/2014/main" id="{DFF81BEE-343D-52CD-190C-D1E01D6D685C}"/>
              </a:ext>
            </a:extLst>
          </p:cNvPr>
          <p:cNvSpPr>
            <a:spLocks noGrp="1"/>
          </p:cNvSpPr>
          <p:nvPr>
            <p:ph type="body" sz="quarter" idx="26" hasCustomPrompt="1"/>
          </p:nvPr>
        </p:nvSpPr>
        <p:spPr>
          <a:xfrm>
            <a:off x="9459807" y="3670934"/>
            <a:ext cx="1967644" cy="1912688"/>
          </a:xfrm>
          <a:noFill/>
        </p:spPr>
        <p:txBody>
          <a:bodyPr vert="horz" wrap="square" lIns="0" tIns="0" rIns="0" bIns="0" rtlCol="0" anchor="t">
            <a:noAutofit/>
          </a:bodyPr>
          <a:lstStyle>
            <a:lvl1pPr marL="0" indent="0" algn="ctr">
              <a:buNone/>
              <a:defRPr kumimoji="0" lang="en-US" sz="1600" b="0" i="0" u="none" strike="noStrike" cap="none" normalizeH="0" dirty="0" smtClean="0">
                <a:ln>
                  <a:noFill/>
                </a:ln>
                <a:solidFill>
                  <a:schemeClr val="bg1"/>
                </a:solidFill>
                <a:effectLst/>
                <a:uLnTx/>
                <a:uFillTx/>
                <a:ea typeface="Segoe UI" pitchFamily="34" charset="0"/>
              </a:defRPr>
            </a:lvl1pPr>
          </a:lstStyle>
          <a:p>
            <a:pPr marL="228600" lvl="0" indent="-228600" defTabSz="932472" fontAlgn="base">
              <a:spcBef>
                <a:spcPct val="0"/>
              </a:spcBef>
              <a:spcAft>
                <a:spcPct val="0"/>
              </a:spcAft>
              <a:buSzTx/>
            </a:pPr>
            <a:r>
              <a:rPr lang="en-US"/>
              <a:t>Click to add text</a:t>
            </a:r>
          </a:p>
        </p:txBody>
      </p:sp>
      <p:grpSp>
        <p:nvGrpSpPr>
          <p:cNvPr id="187" name="Group 186">
            <a:extLst>
              <a:ext uri="{FF2B5EF4-FFF2-40B4-BE49-F238E27FC236}">
                <a16:creationId xmlns:a16="http://schemas.microsoft.com/office/drawing/2014/main" id="{EEA963AB-355E-E9DB-0D12-E716684F357C}"/>
              </a:ext>
            </a:extLst>
          </p:cNvPr>
          <p:cNvGrpSpPr/>
          <p:nvPr userDrawn="1"/>
        </p:nvGrpSpPr>
        <p:grpSpPr>
          <a:xfrm>
            <a:off x="2833709" y="2477730"/>
            <a:ext cx="6522789" cy="3371527"/>
            <a:chOff x="2833709" y="2892280"/>
            <a:chExt cx="6522789" cy="2614907"/>
          </a:xfrm>
        </p:grpSpPr>
        <p:cxnSp>
          <p:nvCxnSpPr>
            <p:cNvPr id="188" name="Straight Connector 187">
              <a:extLst>
                <a:ext uri="{FF2B5EF4-FFF2-40B4-BE49-F238E27FC236}">
                  <a16:creationId xmlns:a16="http://schemas.microsoft.com/office/drawing/2014/main" id="{3BDEC82C-C8D0-BDE9-BCCC-61815FDCEEF1}"/>
                </a:ext>
              </a:extLst>
            </p:cNvPr>
            <p:cNvCxnSpPr>
              <a:cxnSpLocks/>
            </p:cNvCxnSpPr>
            <p:nvPr/>
          </p:nvCxnSpPr>
          <p:spPr>
            <a:xfrm>
              <a:off x="7182235" y="2892280"/>
              <a:ext cx="0" cy="2614907"/>
            </a:xfrm>
            <a:prstGeom prst="line">
              <a:avLst/>
            </a:prstGeom>
            <a:ln w="6350">
              <a:solidFill>
                <a:schemeClr val="bg1">
                  <a:lumMod val="8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F88B5230-81E9-C27A-95DD-467FC047C86D}"/>
                </a:ext>
              </a:extLst>
            </p:cNvPr>
            <p:cNvCxnSpPr>
              <a:cxnSpLocks/>
            </p:cNvCxnSpPr>
            <p:nvPr/>
          </p:nvCxnSpPr>
          <p:spPr>
            <a:xfrm>
              <a:off x="9356498" y="2892280"/>
              <a:ext cx="0" cy="2614907"/>
            </a:xfrm>
            <a:prstGeom prst="line">
              <a:avLst/>
            </a:prstGeom>
            <a:ln w="6350">
              <a:solidFill>
                <a:schemeClr val="bg1">
                  <a:lumMod val="8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B56AF819-7BAD-9FD9-E73B-ADC177C5F2CF}"/>
                </a:ext>
              </a:extLst>
            </p:cNvPr>
            <p:cNvCxnSpPr>
              <a:cxnSpLocks/>
            </p:cNvCxnSpPr>
            <p:nvPr/>
          </p:nvCxnSpPr>
          <p:spPr>
            <a:xfrm>
              <a:off x="2833709" y="2892280"/>
              <a:ext cx="0" cy="2614907"/>
            </a:xfrm>
            <a:prstGeom prst="line">
              <a:avLst/>
            </a:prstGeom>
            <a:ln w="6350">
              <a:solidFill>
                <a:schemeClr val="bg1">
                  <a:lumMod val="8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B0516D67-82ED-DAE5-CA0B-3245B2C59C78}"/>
                </a:ext>
              </a:extLst>
            </p:cNvPr>
            <p:cNvCxnSpPr>
              <a:cxnSpLocks/>
            </p:cNvCxnSpPr>
            <p:nvPr/>
          </p:nvCxnSpPr>
          <p:spPr>
            <a:xfrm>
              <a:off x="5007972" y="2892280"/>
              <a:ext cx="0" cy="2614907"/>
            </a:xfrm>
            <a:prstGeom prst="line">
              <a:avLst/>
            </a:prstGeom>
            <a:ln w="6350">
              <a:solidFill>
                <a:schemeClr val="bg1">
                  <a:lumMod val="8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61643363"/>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42_Custom Layout">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BCDDACDF-E91A-E905-1F10-5A3B5538FF09}"/>
              </a:ext>
            </a:extLst>
          </p:cNvPr>
          <p:cNvGrpSpPr/>
          <p:nvPr userDrawn="1"/>
        </p:nvGrpSpPr>
        <p:grpSpPr>
          <a:xfrm>
            <a:off x="0" y="0"/>
            <a:ext cx="12192000" cy="6858000"/>
            <a:chOff x="0" y="0"/>
            <a:chExt cx="12192000" cy="6858000"/>
          </a:xfrm>
        </p:grpSpPr>
        <p:pic>
          <p:nvPicPr>
            <p:cNvPr id="4" name="Picture 3" descr="A picture containing blue, electric blue, majorelle blue, blur&#10;&#10;Description automatically generated">
              <a:extLst>
                <a:ext uri="{FF2B5EF4-FFF2-40B4-BE49-F238E27FC236}">
                  <a16:creationId xmlns:a16="http://schemas.microsoft.com/office/drawing/2014/main" id="{76F4DF44-B21E-C368-4DEB-B1FA8C21688B}"/>
                </a:ext>
              </a:extLst>
            </p:cNvPr>
            <p:cNvPicPr>
              <a:picLocks noChangeAspect="1"/>
            </p:cNvPicPr>
            <p:nvPr/>
          </p:nvPicPr>
          <p:blipFill>
            <a:blip r:embed="rId2"/>
            <a:stretch>
              <a:fillRect/>
            </a:stretch>
          </p:blipFill>
          <p:spPr>
            <a:xfrm>
              <a:off x="0" y="0"/>
              <a:ext cx="12192000" cy="6858000"/>
            </a:xfrm>
            <a:prstGeom prst="rect">
              <a:avLst/>
            </a:prstGeom>
          </p:spPr>
        </p:pic>
        <p:pic>
          <p:nvPicPr>
            <p:cNvPr id="5" name="Picture 4">
              <a:extLst>
                <a:ext uri="{FF2B5EF4-FFF2-40B4-BE49-F238E27FC236}">
                  <a16:creationId xmlns:a16="http://schemas.microsoft.com/office/drawing/2014/main" id="{BE0A9CFB-6818-48EC-8068-57249818A939}"/>
                </a:ext>
              </a:extLst>
            </p:cNvPr>
            <p:cNvPicPr>
              <a:picLocks noChangeAspect="1"/>
            </p:cNvPicPr>
            <p:nvPr/>
          </p:nvPicPr>
          <p:blipFill>
            <a:blip r:embed="rId3" cstate="print">
              <a:alphaModFix amt="35000"/>
              <a:extLst>
                <a:ext uri="{28A0092B-C50C-407E-A947-70E740481C1C}">
                  <a14:useLocalDpi xmlns:a14="http://schemas.microsoft.com/office/drawing/2010/main"/>
                </a:ext>
              </a:extLst>
            </a:blip>
            <a:stretch>
              <a:fillRect/>
            </a:stretch>
          </p:blipFill>
          <p:spPr>
            <a:xfrm>
              <a:off x="0" y="0"/>
              <a:ext cx="12192000" cy="6858000"/>
            </a:xfrm>
            <a:prstGeom prst="rect">
              <a:avLst/>
            </a:prstGeom>
          </p:spPr>
        </p:pic>
      </p:grpSp>
      <p:grpSp>
        <p:nvGrpSpPr>
          <p:cNvPr id="6" name="Group 5">
            <a:extLst>
              <a:ext uri="{FF2B5EF4-FFF2-40B4-BE49-F238E27FC236}">
                <a16:creationId xmlns:a16="http://schemas.microsoft.com/office/drawing/2014/main" id="{8E85A788-854D-8EAE-1FC3-8FE9827F6309}"/>
              </a:ext>
            </a:extLst>
          </p:cNvPr>
          <p:cNvGrpSpPr/>
          <p:nvPr userDrawn="1"/>
        </p:nvGrpSpPr>
        <p:grpSpPr>
          <a:xfrm>
            <a:off x="9486900" y="0"/>
            <a:ext cx="2705100" cy="694583"/>
            <a:chOff x="9486900" y="0"/>
            <a:chExt cx="2705100" cy="694583"/>
          </a:xfrm>
        </p:grpSpPr>
        <p:sp>
          <p:nvSpPr>
            <p:cNvPr id="7" name="Freeform: Shape 6">
              <a:extLst>
                <a:ext uri="{FF2B5EF4-FFF2-40B4-BE49-F238E27FC236}">
                  <a16:creationId xmlns:a16="http://schemas.microsoft.com/office/drawing/2014/main" id="{14997B84-C50D-599F-9CFA-65280AF6A6A7}"/>
                </a:ext>
              </a:extLst>
            </p:cNvPr>
            <p:cNvSpPr/>
            <p:nvPr/>
          </p:nvSpPr>
          <p:spPr>
            <a:xfrm>
              <a:off x="9486900" y="0"/>
              <a:ext cx="2705100" cy="694583"/>
            </a:xfrm>
            <a:custGeom>
              <a:avLst/>
              <a:gdLst>
                <a:gd name="connsiteX0" fmla="*/ 0 w 6378217"/>
                <a:gd name="connsiteY0" fmla="*/ 0 h 1637721"/>
                <a:gd name="connsiteX1" fmla="*/ 4167423 w 6378217"/>
                <a:gd name="connsiteY1" fmla="*/ 1631982 h 1637721"/>
                <a:gd name="connsiteX2" fmla="*/ 6378218 w 6378217"/>
                <a:gd name="connsiteY2" fmla="*/ 1175323 h 1637721"/>
                <a:gd name="connsiteX3" fmla="*/ 6378218 w 6378217"/>
                <a:gd name="connsiteY3" fmla="*/ 0 h 1637721"/>
                <a:gd name="connsiteX4" fmla="*/ 0 w 6378217"/>
                <a:gd name="connsiteY4" fmla="*/ 0 h 1637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78217" h="1637721">
                  <a:moveTo>
                    <a:pt x="0" y="0"/>
                  </a:moveTo>
                  <a:cubicBezTo>
                    <a:pt x="1476490" y="225815"/>
                    <a:pt x="2722373" y="1559284"/>
                    <a:pt x="4167423" y="1631982"/>
                  </a:cubicBezTo>
                  <a:cubicBezTo>
                    <a:pt x="5475750" y="1697830"/>
                    <a:pt x="6378218" y="1175323"/>
                    <a:pt x="6378218" y="1175323"/>
                  </a:cubicBezTo>
                  <a:lnTo>
                    <a:pt x="6378218" y="0"/>
                  </a:lnTo>
                  <a:lnTo>
                    <a:pt x="0" y="0"/>
                  </a:lnTo>
                  <a:close/>
                </a:path>
              </a:pathLst>
            </a:custGeom>
            <a:gradFill>
              <a:gsLst>
                <a:gs pos="100000">
                  <a:srgbClr val="122C4F"/>
                </a:gs>
                <a:gs pos="0">
                  <a:srgbClr val="142944"/>
                </a:gs>
              </a:gsLst>
              <a:lin ang="2700000" scaled="1"/>
            </a:gradFill>
            <a:ln w="8467" cap="flat">
              <a:noFill/>
              <a:prstDash val="solid"/>
              <a:miter/>
            </a:ln>
            <a:effectLst>
              <a:outerShdw blurRad="812800" dist="317500" dir="8100000" sx="95000" sy="95000" algn="tr" rotWithShape="0">
                <a:prstClr val="black">
                  <a:alpha val="40000"/>
                </a:prstClr>
              </a:outerShdw>
            </a:effectLst>
          </p:spPr>
          <p:txBody>
            <a:bodyPr rtlCol="0" anchor="ctr"/>
            <a:lstStyle/>
            <a:p>
              <a:pPr marL="0" indent="0">
                <a:buFont typeface="Arial" panose="020B0604020202020204" pitchFamily="34" charset="0"/>
                <a:buNone/>
              </a:pPr>
              <a:endParaRPr lang="en-US">
                <a:solidFill>
                  <a:schemeClr val="bg1"/>
                </a:solidFill>
              </a:endParaRPr>
            </a:p>
          </p:txBody>
        </p:sp>
        <p:sp>
          <p:nvSpPr>
            <p:cNvPr id="8" name="Freeform: Shape 7">
              <a:extLst>
                <a:ext uri="{FF2B5EF4-FFF2-40B4-BE49-F238E27FC236}">
                  <a16:creationId xmlns:a16="http://schemas.microsoft.com/office/drawing/2014/main" id="{07D4EA90-D625-30D5-7D29-C53284FEF080}"/>
                </a:ext>
              </a:extLst>
            </p:cNvPr>
            <p:cNvSpPr/>
            <p:nvPr/>
          </p:nvSpPr>
          <p:spPr>
            <a:xfrm>
              <a:off x="9486900" y="0"/>
              <a:ext cx="2705100" cy="431371"/>
            </a:xfrm>
            <a:custGeom>
              <a:avLst/>
              <a:gdLst>
                <a:gd name="connsiteX0" fmla="*/ 0 w 6378217"/>
                <a:gd name="connsiteY0" fmla="*/ 0 h 1017107"/>
                <a:gd name="connsiteX1" fmla="*/ 4094765 w 6378217"/>
                <a:gd name="connsiteY1" fmla="*/ 1012782 h 1017107"/>
                <a:gd name="connsiteX2" fmla="*/ 6378218 w 6378217"/>
                <a:gd name="connsiteY2" fmla="*/ 697085 h 1017107"/>
                <a:gd name="connsiteX3" fmla="*/ 6378218 w 6378217"/>
                <a:gd name="connsiteY3" fmla="*/ 0 h 1017107"/>
                <a:gd name="connsiteX4" fmla="*/ 0 w 6378217"/>
                <a:gd name="connsiteY4" fmla="*/ 0 h 1017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78217" h="1017107">
                  <a:moveTo>
                    <a:pt x="0" y="0"/>
                  </a:moveTo>
                  <a:cubicBezTo>
                    <a:pt x="1666233" y="157275"/>
                    <a:pt x="2855732" y="967604"/>
                    <a:pt x="4094765" y="1012782"/>
                  </a:cubicBezTo>
                  <a:cubicBezTo>
                    <a:pt x="5403922" y="1060535"/>
                    <a:pt x="6378218" y="697085"/>
                    <a:pt x="6378218" y="697085"/>
                  </a:cubicBezTo>
                  <a:lnTo>
                    <a:pt x="6378218" y="0"/>
                  </a:lnTo>
                  <a:lnTo>
                    <a:pt x="0" y="0"/>
                  </a:lnTo>
                  <a:close/>
                </a:path>
              </a:pathLst>
            </a:custGeom>
            <a:gradFill>
              <a:gsLst>
                <a:gs pos="100000">
                  <a:srgbClr val="122C4F"/>
                </a:gs>
                <a:gs pos="0">
                  <a:srgbClr val="142944"/>
                </a:gs>
              </a:gsLst>
              <a:lin ang="2700000" scaled="1"/>
            </a:gradFill>
            <a:ln w="8467" cap="flat">
              <a:noFill/>
              <a:prstDash val="solid"/>
              <a:miter/>
            </a:ln>
            <a:effectLst>
              <a:outerShdw blurRad="571500" dir="8100000" algn="tr" rotWithShape="0">
                <a:prstClr val="black">
                  <a:alpha val="55000"/>
                </a:prstClr>
              </a:outerShdw>
            </a:effectLst>
          </p:spPr>
          <p:txBody>
            <a:bodyPr rtlCol="0" anchor="ctr"/>
            <a:lstStyle/>
            <a:p>
              <a:pPr marL="0" indent="0">
                <a:buFont typeface="Arial" panose="020B0604020202020204" pitchFamily="34" charset="0"/>
                <a:buNone/>
              </a:pPr>
              <a:endParaRPr lang="en-US">
                <a:solidFill>
                  <a:schemeClr val="bg1"/>
                </a:solidFill>
              </a:endParaRPr>
            </a:p>
          </p:txBody>
        </p:sp>
      </p:grpSp>
      <p:cxnSp>
        <p:nvCxnSpPr>
          <p:cNvPr id="11" name="Straight Connector 10">
            <a:extLst>
              <a:ext uri="{FF2B5EF4-FFF2-40B4-BE49-F238E27FC236}">
                <a16:creationId xmlns:a16="http://schemas.microsoft.com/office/drawing/2014/main" id="{591B683C-991C-64E1-6F9A-9E8E82B5F8CA}"/>
              </a:ext>
            </a:extLst>
          </p:cNvPr>
          <p:cNvCxnSpPr>
            <a:cxnSpLocks/>
          </p:cNvCxnSpPr>
          <p:nvPr userDrawn="1"/>
        </p:nvCxnSpPr>
        <p:spPr>
          <a:xfrm>
            <a:off x="588263" y="2278213"/>
            <a:ext cx="290512" cy="0"/>
          </a:xfrm>
          <a:prstGeom prst="line">
            <a:avLst/>
          </a:prstGeom>
          <a:ln w="38100" cap="rnd">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89B17D06-2B06-A1D6-0FBC-032B1EE7D8A8}"/>
              </a:ext>
            </a:extLst>
          </p:cNvPr>
          <p:cNvGrpSpPr/>
          <p:nvPr userDrawn="1"/>
        </p:nvGrpSpPr>
        <p:grpSpPr>
          <a:xfrm>
            <a:off x="0" y="4679915"/>
            <a:ext cx="12192000" cy="2178087"/>
            <a:chOff x="0" y="4679915"/>
            <a:chExt cx="12192000" cy="2178087"/>
          </a:xfrm>
        </p:grpSpPr>
        <p:sp>
          <p:nvSpPr>
            <p:cNvPr id="13" name="Freeform: Shape 12">
              <a:extLst>
                <a:ext uri="{FF2B5EF4-FFF2-40B4-BE49-F238E27FC236}">
                  <a16:creationId xmlns:a16="http://schemas.microsoft.com/office/drawing/2014/main" id="{DD0AE5BD-19F0-D0AE-42B1-A8E4454CDCEF}"/>
                </a:ext>
              </a:extLst>
            </p:cNvPr>
            <p:cNvSpPr/>
            <p:nvPr/>
          </p:nvSpPr>
          <p:spPr>
            <a:xfrm>
              <a:off x="0" y="4679915"/>
              <a:ext cx="12192000" cy="2178087"/>
            </a:xfrm>
            <a:custGeom>
              <a:avLst/>
              <a:gdLst>
                <a:gd name="connsiteX0" fmla="*/ 0 w 12192000"/>
                <a:gd name="connsiteY0" fmla="*/ 0 h 2178087"/>
                <a:gd name="connsiteX1" fmla="*/ 49187 w 12192000"/>
                <a:gd name="connsiteY1" fmla="*/ 26851 h 2178087"/>
                <a:gd name="connsiteX2" fmla="*/ 5229981 w 12192000"/>
                <a:gd name="connsiteY2" fmla="*/ 1726424 h 2178087"/>
                <a:gd name="connsiteX3" fmla="*/ 11446932 w 12192000"/>
                <a:gd name="connsiteY3" fmla="*/ 876636 h 2178087"/>
                <a:gd name="connsiteX4" fmla="*/ 12028917 w 12192000"/>
                <a:gd name="connsiteY4" fmla="*/ 992007 h 2178087"/>
                <a:gd name="connsiteX5" fmla="*/ 12192000 w 12192000"/>
                <a:gd name="connsiteY5" fmla="*/ 1038316 h 2178087"/>
                <a:gd name="connsiteX6" fmla="*/ 12192000 w 12192000"/>
                <a:gd name="connsiteY6" fmla="*/ 2178087 h 2178087"/>
                <a:gd name="connsiteX7" fmla="*/ 0 w 12192000"/>
                <a:gd name="connsiteY7" fmla="*/ 2178087 h 2178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2178087">
                  <a:moveTo>
                    <a:pt x="0" y="0"/>
                  </a:moveTo>
                  <a:lnTo>
                    <a:pt x="49187" y="26851"/>
                  </a:lnTo>
                  <a:cubicBezTo>
                    <a:pt x="1085347" y="603113"/>
                    <a:pt x="3157664" y="1718458"/>
                    <a:pt x="5229981" y="1726424"/>
                  </a:cubicBezTo>
                  <a:cubicBezTo>
                    <a:pt x="7302300" y="1718458"/>
                    <a:pt x="9374617" y="603113"/>
                    <a:pt x="11446932" y="876636"/>
                  </a:cubicBezTo>
                  <a:cubicBezTo>
                    <a:pt x="11641212" y="903275"/>
                    <a:pt x="11835492" y="942354"/>
                    <a:pt x="12028917" y="992007"/>
                  </a:cubicBezTo>
                  <a:lnTo>
                    <a:pt x="12192000" y="1038316"/>
                  </a:lnTo>
                  <a:lnTo>
                    <a:pt x="12192000" y="2178087"/>
                  </a:lnTo>
                  <a:lnTo>
                    <a:pt x="0" y="2178087"/>
                  </a:lnTo>
                  <a:close/>
                </a:path>
              </a:pathLst>
            </a:custGeom>
            <a:gradFill>
              <a:gsLst>
                <a:gs pos="100000">
                  <a:srgbClr val="122C4F"/>
                </a:gs>
                <a:gs pos="0">
                  <a:srgbClr val="142944"/>
                </a:gs>
              </a:gsLst>
              <a:lin ang="2700000" scaled="1"/>
            </a:gradFill>
            <a:ln w="8467" cap="flat">
              <a:noFill/>
              <a:prstDash val="solid"/>
              <a:miter/>
            </a:ln>
            <a:effectLst>
              <a:outerShdw blurRad="571500" dir="8100000" algn="tr" rotWithShape="0">
                <a:prstClr val="black">
                  <a:alpha val="55000"/>
                </a:prstClr>
              </a:outerShdw>
            </a:effectLst>
          </p:spPr>
          <p:txBody>
            <a:bodyPr rtlCol="0" anchor="ctr"/>
            <a:lstStyle/>
            <a:p>
              <a:pPr marL="0" indent="0">
                <a:buFont typeface="Arial" panose="020B0604020202020204" pitchFamily="34" charset="0"/>
                <a:buNone/>
              </a:pPr>
              <a:endParaRPr lang="en-US">
                <a:solidFill>
                  <a:schemeClr val="bg1"/>
                </a:solidFill>
              </a:endParaRPr>
            </a:p>
          </p:txBody>
        </p:sp>
        <p:sp>
          <p:nvSpPr>
            <p:cNvPr id="14" name="Freeform: Shape 13">
              <a:extLst>
                <a:ext uri="{FF2B5EF4-FFF2-40B4-BE49-F238E27FC236}">
                  <a16:creationId xmlns:a16="http://schemas.microsoft.com/office/drawing/2014/main" id="{1154C99A-8C0D-EABC-13FC-155A579C3AF6}"/>
                </a:ext>
              </a:extLst>
            </p:cNvPr>
            <p:cNvSpPr/>
            <p:nvPr/>
          </p:nvSpPr>
          <p:spPr>
            <a:xfrm>
              <a:off x="0" y="5999523"/>
              <a:ext cx="9696275" cy="858477"/>
            </a:xfrm>
            <a:custGeom>
              <a:avLst/>
              <a:gdLst>
                <a:gd name="connsiteX0" fmla="*/ 7676696 w 9696275"/>
                <a:gd name="connsiteY0" fmla="*/ 530993 h 858477"/>
                <a:gd name="connsiteX1" fmla="*/ 8188475 w 9696275"/>
                <a:gd name="connsiteY1" fmla="*/ 547368 h 858477"/>
                <a:gd name="connsiteX2" fmla="*/ 9687830 w 9696275"/>
                <a:gd name="connsiteY2" fmla="*/ 855713 h 858477"/>
                <a:gd name="connsiteX3" fmla="*/ 9696275 w 9696275"/>
                <a:gd name="connsiteY3" fmla="*/ 858477 h 858477"/>
                <a:gd name="connsiteX4" fmla="*/ 4572598 w 9696275"/>
                <a:gd name="connsiteY4" fmla="*/ 858477 h 858477"/>
                <a:gd name="connsiteX5" fmla="*/ 4606017 w 9696275"/>
                <a:gd name="connsiteY5" fmla="*/ 856651 h 858477"/>
                <a:gd name="connsiteX6" fmla="*/ 7676696 w 9696275"/>
                <a:gd name="connsiteY6" fmla="*/ 530993 h 858477"/>
                <a:gd name="connsiteX7" fmla="*/ 0 w 9696275"/>
                <a:gd name="connsiteY7" fmla="*/ 0 h 858477"/>
                <a:gd name="connsiteX8" fmla="*/ 682372 w 9696275"/>
                <a:gd name="connsiteY8" fmla="*/ 218742 h 858477"/>
                <a:gd name="connsiteX9" fmla="*/ 3583790 w 9696275"/>
                <a:gd name="connsiteY9" fmla="*/ 856009 h 858477"/>
                <a:gd name="connsiteX10" fmla="*/ 3627014 w 9696275"/>
                <a:gd name="connsiteY10" fmla="*/ 858477 h 858477"/>
                <a:gd name="connsiteX11" fmla="*/ 0 w 9696275"/>
                <a:gd name="connsiteY11" fmla="*/ 858477 h 858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696275" h="858477">
                  <a:moveTo>
                    <a:pt x="7676696" y="530993"/>
                  </a:moveTo>
                  <a:cubicBezTo>
                    <a:pt x="7847289" y="529316"/>
                    <a:pt x="8017882" y="534146"/>
                    <a:pt x="8188475" y="547368"/>
                  </a:cubicBezTo>
                  <a:cubicBezTo>
                    <a:pt x="8700255" y="588574"/>
                    <a:pt x="9212034" y="706754"/>
                    <a:pt x="9687830" y="855713"/>
                  </a:cubicBezTo>
                  <a:lnTo>
                    <a:pt x="9696275" y="858477"/>
                  </a:lnTo>
                  <a:lnTo>
                    <a:pt x="4572598" y="858477"/>
                  </a:lnTo>
                  <a:lnTo>
                    <a:pt x="4606017" y="856651"/>
                  </a:lnTo>
                  <a:cubicBezTo>
                    <a:pt x="5629577" y="785358"/>
                    <a:pt x="6653137" y="541054"/>
                    <a:pt x="7676696" y="530993"/>
                  </a:cubicBezTo>
                  <a:close/>
                  <a:moveTo>
                    <a:pt x="0" y="0"/>
                  </a:moveTo>
                  <a:lnTo>
                    <a:pt x="682372" y="218742"/>
                  </a:lnTo>
                  <a:cubicBezTo>
                    <a:pt x="1279449" y="413736"/>
                    <a:pt x="2398967" y="768341"/>
                    <a:pt x="3583790" y="856009"/>
                  </a:cubicBezTo>
                  <a:lnTo>
                    <a:pt x="3627014" y="858477"/>
                  </a:lnTo>
                  <a:lnTo>
                    <a:pt x="0" y="858477"/>
                  </a:lnTo>
                  <a:close/>
                </a:path>
              </a:pathLst>
            </a:custGeom>
            <a:gradFill>
              <a:gsLst>
                <a:gs pos="100000">
                  <a:srgbClr val="122C4F"/>
                </a:gs>
                <a:gs pos="0">
                  <a:srgbClr val="142944"/>
                </a:gs>
              </a:gsLst>
              <a:lin ang="2700000" scaled="1"/>
            </a:gradFill>
            <a:ln w="8467" cap="flat">
              <a:noFill/>
              <a:prstDash val="solid"/>
              <a:miter/>
            </a:ln>
            <a:effectLst>
              <a:outerShdw blurRad="1270000" dist="317500" dir="8100000" algn="tr" rotWithShape="0">
                <a:prstClr val="black">
                  <a:alpha val="93000"/>
                </a:prstClr>
              </a:outerShdw>
            </a:effectLst>
          </p:spPr>
          <p:txBody>
            <a:bodyPr wrap="square" rtlCol="0" anchor="ctr">
              <a:noAutofit/>
            </a:bodyPr>
            <a:lstStyle/>
            <a:p>
              <a:pPr marL="0" indent="0">
                <a:buFont typeface="Arial" panose="020B0604020202020204" pitchFamily="34" charset="0"/>
                <a:buNone/>
              </a:pPr>
              <a:endParaRPr lang="en-US"/>
            </a:p>
          </p:txBody>
        </p:sp>
      </p:grpSp>
      <p:sp>
        <p:nvSpPr>
          <p:cNvPr id="16" name="Title 1">
            <a:extLst>
              <a:ext uri="{FF2B5EF4-FFF2-40B4-BE49-F238E27FC236}">
                <a16:creationId xmlns:a16="http://schemas.microsoft.com/office/drawing/2014/main" id="{A8CB4E05-213E-1AAB-2F8F-1B197E0BCEDA}"/>
              </a:ext>
            </a:extLst>
          </p:cNvPr>
          <p:cNvSpPr>
            <a:spLocks noGrp="1"/>
          </p:cNvSpPr>
          <p:nvPr>
            <p:ph type="title" hasCustomPrompt="1"/>
          </p:nvPr>
        </p:nvSpPr>
        <p:spPr>
          <a:xfrm>
            <a:off x="588263" y="786193"/>
            <a:ext cx="4956194" cy="1107996"/>
          </a:xfrm>
        </p:spPr>
        <p:txBody>
          <a:bodyPr vert="horz" wrap="square" lIns="0" tIns="0" rIns="0" bIns="0" rtlCol="0" anchor="t">
            <a:spAutoFit/>
          </a:bodyPr>
          <a:lstStyle>
            <a:lvl1pPr marL="0" indent="0">
              <a:buFont typeface="Arial" panose="020B0604020202020204" pitchFamily="34" charset="0"/>
              <a:buNone/>
              <a:defRPr lang="en-IN" sz="3600" dirty="0">
                <a:solidFill>
                  <a:schemeClr val="bg1"/>
                </a:solidFill>
              </a:defRPr>
            </a:lvl1pPr>
          </a:lstStyle>
          <a:p>
            <a:pPr marL="0" lvl="0"/>
            <a:r>
              <a:rPr lang="en-US" dirty="0"/>
              <a:t>Click to edit Master </a:t>
            </a:r>
            <a:br>
              <a:rPr lang="en-US" dirty="0"/>
            </a:br>
            <a:r>
              <a:rPr lang="en-US" dirty="0"/>
              <a:t>title style</a:t>
            </a:r>
            <a:endParaRPr lang="en-IN" dirty="0"/>
          </a:p>
        </p:txBody>
      </p:sp>
      <p:sp>
        <p:nvSpPr>
          <p:cNvPr id="17" name="Text Placeholder 35">
            <a:extLst>
              <a:ext uri="{FF2B5EF4-FFF2-40B4-BE49-F238E27FC236}">
                <a16:creationId xmlns:a16="http://schemas.microsoft.com/office/drawing/2014/main" id="{1F869892-E7B2-AEDD-8D4E-B7FDCAD90C00}"/>
              </a:ext>
            </a:extLst>
          </p:cNvPr>
          <p:cNvSpPr>
            <a:spLocks noGrp="1"/>
          </p:cNvSpPr>
          <p:nvPr>
            <p:ph type="body" sz="quarter" idx="17" hasCustomPrompt="1"/>
          </p:nvPr>
        </p:nvSpPr>
        <p:spPr>
          <a:xfrm>
            <a:off x="588263" y="2524791"/>
            <a:ext cx="4956194" cy="2315908"/>
          </a:xfrm>
          <a:noFill/>
        </p:spPr>
        <p:txBody>
          <a:bodyPr wrap="square" lIns="0" tIns="0" rIns="0" bIns="0" anchor="t">
            <a:noAutofit/>
          </a:bodyPr>
          <a:lstStyle>
            <a:lvl1pPr marL="0" indent="0">
              <a:buFont typeface="Arial" panose="020B0604020202020204" pitchFamily="34" charset="0"/>
              <a:buNone/>
              <a:defRPr kumimoji="0" lang="en-US" sz="2000" b="0" i="0" u="none" strike="noStrike" cap="none" normalizeH="0" dirty="0" smtClean="0">
                <a:ln>
                  <a:noFill/>
                </a:ln>
                <a:solidFill>
                  <a:schemeClr val="bg1"/>
                </a:solidFill>
                <a:effectLst/>
                <a:uLnTx/>
                <a:uFillTx/>
                <a:ea typeface="Segoe UI" pitchFamily="34" charset="0"/>
              </a:defRPr>
            </a:lvl1pPr>
          </a:lstStyle>
          <a:p>
            <a:pPr marL="228600" lvl="0" indent="-228600" defTabSz="932472" fontAlgn="base">
              <a:spcBef>
                <a:spcPct val="0"/>
              </a:spcBef>
              <a:spcAft>
                <a:spcPct val="0"/>
              </a:spcAft>
              <a:buSzTx/>
            </a:pPr>
            <a:r>
              <a:rPr lang="en-US"/>
              <a:t>Click to add text</a:t>
            </a:r>
          </a:p>
        </p:txBody>
      </p:sp>
      <p:sp>
        <p:nvSpPr>
          <p:cNvPr id="18" name="Picture Placeholder 58">
            <a:extLst>
              <a:ext uri="{FF2B5EF4-FFF2-40B4-BE49-F238E27FC236}">
                <a16:creationId xmlns:a16="http://schemas.microsoft.com/office/drawing/2014/main" id="{29C44985-F4B2-4B87-1A53-B5D35B74BC2A}"/>
              </a:ext>
            </a:extLst>
          </p:cNvPr>
          <p:cNvSpPr>
            <a:spLocks noGrp="1"/>
          </p:cNvSpPr>
          <p:nvPr>
            <p:ph type="pic" sz="quarter" idx="22"/>
          </p:nvPr>
        </p:nvSpPr>
        <p:spPr>
          <a:xfrm>
            <a:off x="5919788" y="585786"/>
            <a:ext cx="5686424" cy="5686424"/>
          </a:xfrm>
          <a:prstGeom prst="roundRect">
            <a:avLst>
              <a:gd name="adj" fmla="val 5988"/>
            </a:avLst>
          </a:prstGeom>
          <a:solidFill>
            <a:schemeClr val="bg1">
              <a:alpha val="40000"/>
            </a:schemeClr>
          </a:solidFill>
          <a:ln>
            <a:solidFill>
              <a:schemeClr val="bg1"/>
            </a:solidFill>
          </a:ln>
          <a:effectLst>
            <a:outerShdw blurRad="266700" sx="102000" sy="102000" algn="ctr" rotWithShape="0">
              <a:prstClr val="black">
                <a:alpha val="5000"/>
              </a:prstClr>
            </a:outerShdw>
          </a:effectLst>
        </p:spPr>
        <p:txBody>
          <a:bodyPr bIns="640080" anchor="ctr">
            <a:noAutofit/>
          </a:bodyPr>
          <a:lstStyle>
            <a:lvl1pPr marL="0" indent="0" algn="ctr">
              <a:buFont typeface="Arial" panose="020B0604020202020204" pitchFamily="34" charset="0"/>
              <a:buNone/>
              <a:defRPr sz="2000">
                <a:solidFill>
                  <a:schemeClr val="bg1"/>
                </a:solidFill>
              </a:defRPr>
            </a:lvl1pPr>
          </a:lstStyle>
          <a:p>
            <a:endParaRPr lang="en-IN"/>
          </a:p>
        </p:txBody>
      </p:sp>
    </p:spTree>
    <p:extLst>
      <p:ext uri="{BB962C8B-B14F-4D97-AF65-F5344CB8AC3E}">
        <p14:creationId xmlns:p14="http://schemas.microsoft.com/office/powerpoint/2010/main" val="3442010061"/>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43_Custom Layout">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01335457-EC2F-EB1A-B0F6-B940276E473A}"/>
              </a:ext>
            </a:extLst>
          </p:cNvPr>
          <p:cNvGrpSpPr/>
          <p:nvPr userDrawn="1"/>
        </p:nvGrpSpPr>
        <p:grpSpPr>
          <a:xfrm>
            <a:off x="0" y="0"/>
            <a:ext cx="12192000" cy="6858000"/>
            <a:chOff x="0" y="0"/>
            <a:chExt cx="12192000" cy="6858000"/>
          </a:xfrm>
        </p:grpSpPr>
        <p:pic>
          <p:nvPicPr>
            <p:cNvPr id="4" name="Picture 3" descr="A picture containing blue, electric blue, majorelle blue, blur&#10;&#10;Description automatically generated">
              <a:extLst>
                <a:ext uri="{FF2B5EF4-FFF2-40B4-BE49-F238E27FC236}">
                  <a16:creationId xmlns:a16="http://schemas.microsoft.com/office/drawing/2014/main" id="{5D1B9DF4-F760-B216-0DA3-A94449F01C34}"/>
                </a:ext>
              </a:extLst>
            </p:cNvPr>
            <p:cNvPicPr>
              <a:picLocks noChangeAspect="1"/>
            </p:cNvPicPr>
            <p:nvPr/>
          </p:nvPicPr>
          <p:blipFill>
            <a:blip r:embed="rId2"/>
            <a:stretch>
              <a:fillRect/>
            </a:stretch>
          </p:blipFill>
          <p:spPr>
            <a:xfrm>
              <a:off x="0" y="0"/>
              <a:ext cx="12192000" cy="6858000"/>
            </a:xfrm>
            <a:prstGeom prst="rect">
              <a:avLst/>
            </a:prstGeom>
          </p:spPr>
        </p:pic>
        <p:pic>
          <p:nvPicPr>
            <p:cNvPr id="5" name="Picture 4">
              <a:extLst>
                <a:ext uri="{FF2B5EF4-FFF2-40B4-BE49-F238E27FC236}">
                  <a16:creationId xmlns:a16="http://schemas.microsoft.com/office/drawing/2014/main" id="{62861989-7235-CD1D-DA25-AF315104DEDA}"/>
                </a:ext>
              </a:extLst>
            </p:cNvPr>
            <p:cNvPicPr>
              <a:picLocks noChangeAspect="1"/>
            </p:cNvPicPr>
            <p:nvPr/>
          </p:nvPicPr>
          <p:blipFill>
            <a:blip r:embed="rId3" cstate="print">
              <a:alphaModFix amt="35000"/>
              <a:extLst>
                <a:ext uri="{28A0092B-C50C-407E-A947-70E740481C1C}">
                  <a14:useLocalDpi xmlns:a14="http://schemas.microsoft.com/office/drawing/2010/main"/>
                </a:ext>
              </a:extLst>
            </a:blip>
            <a:stretch>
              <a:fillRect/>
            </a:stretch>
          </p:blipFill>
          <p:spPr>
            <a:xfrm>
              <a:off x="0" y="0"/>
              <a:ext cx="12192000" cy="6858000"/>
            </a:xfrm>
            <a:prstGeom prst="rect">
              <a:avLst/>
            </a:prstGeom>
          </p:spPr>
        </p:pic>
      </p:grpSp>
      <p:grpSp>
        <p:nvGrpSpPr>
          <p:cNvPr id="6" name="Group 5">
            <a:extLst>
              <a:ext uri="{FF2B5EF4-FFF2-40B4-BE49-F238E27FC236}">
                <a16:creationId xmlns:a16="http://schemas.microsoft.com/office/drawing/2014/main" id="{1B4BD8C0-6577-4A34-D015-202645ED9084}"/>
              </a:ext>
            </a:extLst>
          </p:cNvPr>
          <p:cNvGrpSpPr/>
          <p:nvPr userDrawn="1"/>
        </p:nvGrpSpPr>
        <p:grpSpPr>
          <a:xfrm>
            <a:off x="9486900" y="0"/>
            <a:ext cx="2705100" cy="694583"/>
            <a:chOff x="9486900" y="0"/>
            <a:chExt cx="2705100" cy="694583"/>
          </a:xfrm>
        </p:grpSpPr>
        <p:sp>
          <p:nvSpPr>
            <p:cNvPr id="7" name="Freeform: Shape 6">
              <a:extLst>
                <a:ext uri="{FF2B5EF4-FFF2-40B4-BE49-F238E27FC236}">
                  <a16:creationId xmlns:a16="http://schemas.microsoft.com/office/drawing/2014/main" id="{28CD6D2B-4CF3-771A-2080-BD0FE0AB8550}"/>
                </a:ext>
              </a:extLst>
            </p:cNvPr>
            <p:cNvSpPr/>
            <p:nvPr/>
          </p:nvSpPr>
          <p:spPr>
            <a:xfrm>
              <a:off x="9486900" y="0"/>
              <a:ext cx="2705100" cy="694583"/>
            </a:xfrm>
            <a:custGeom>
              <a:avLst/>
              <a:gdLst>
                <a:gd name="connsiteX0" fmla="*/ 0 w 6378217"/>
                <a:gd name="connsiteY0" fmla="*/ 0 h 1637721"/>
                <a:gd name="connsiteX1" fmla="*/ 4167423 w 6378217"/>
                <a:gd name="connsiteY1" fmla="*/ 1631982 h 1637721"/>
                <a:gd name="connsiteX2" fmla="*/ 6378218 w 6378217"/>
                <a:gd name="connsiteY2" fmla="*/ 1175323 h 1637721"/>
                <a:gd name="connsiteX3" fmla="*/ 6378218 w 6378217"/>
                <a:gd name="connsiteY3" fmla="*/ 0 h 1637721"/>
                <a:gd name="connsiteX4" fmla="*/ 0 w 6378217"/>
                <a:gd name="connsiteY4" fmla="*/ 0 h 1637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78217" h="1637721">
                  <a:moveTo>
                    <a:pt x="0" y="0"/>
                  </a:moveTo>
                  <a:cubicBezTo>
                    <a:pt x="1476490" y="225815"/>
                    <a:pt x="2722373" y="1559284"/>
                    <a:pt x="4167423" y="1631982"/>
                  </a:cubicBezTo>
                  <a:cubicBezTo>
                    <a:pt x="5475750" y="1697830"/>
                    <a:pt x="6378218" y="1175323"/>
                    <a:pt x="6378218" y="1175323"/>
                  </a:cubicBezTo>
                  <a:lnTo>
                    <a:pt x="6378218" y="0"/>
                  </a:lnTo>
                  <a:lnTo>
                    <a:pt x="0" y="0"/>
                  </a:lnTo>
                  <a:close/>
                </a:path>
              </a:pathLst>
            </a:custGeom>
            <a:gradFill>
              <a:gsLst>
                <a:gs pos="100000">
                  <a:srgbClr val="122C4F"/>
                </a:gs>
                <a:gs pos="0">
                  <a:srgbClr val="142944"/>
                </a:gs>
              </a:gsLst>
              <a:lin ang="2700000" scaled="1"/>
            </a:gradFill>
            <a:ln w="8467" cap="flat">
              <a:noFill/>
              <a:prstDash val="solid"/>
              <a:miter/>
            </a:ln>
            <a:effectLst>
              <a:outerShdw blurRad="812800" dist="317500" dir="8100000" sx="95000" sy="95000" algn="tr" rotWithShape="0">
                <a:prstClr val="black">
                  <a:alpha val="40000"/>
                </a:prstClr>
              </a:outerShdw>
            </a:effectLst>
          </p:spPr>
          <p:txBody>
            <a:bodyPr rtlCol="0" anchor="ctr"/>
            <a:lstStyle/>
            <a:p>
              <a:pPr marL="0" indent="0">
                <a:buFont typeface="Arial" panose="020B0604020202020204" pitchFamily="34" charset="0"/>
                <a:buNone/>
              </a:pPr>
              <a:endParaRPr lang="en-US">
                <a:solidFill>
                  <a:schemeClr val="bg1"/>
                </a:solidFill>
              </a:endParaRPr>
            </a:p>
          </p:txBody>
        </p:sp>
        <p:sp>
          <p:nvSpPr>
            <p:cNvPr id="8" name="Freeform: Shape 7">
              <a:extLst>
                <a:ext uri="{FF2B5EF4-FFF2-40B4-BE49-F238E27FC236}">
                  <a16:creationId xmlns:a16="http://schemas.microsoft.com/office/drawing/2014/main" id="{221EBDC2-FCB3-34D3-D939-CE2DE575E919}"/>
                </a:ext>
              </a:extLst>
            </p:cNvPr>
            <p:cNvSpPr/>
            <p:nvPr/>
          </p:nvSpPr>
          <p:spPr>
            <a:xfrm>
              <a:off x="9486900" y="0"/>
              <a:ext cx="2705100" cy="431371"/>
            </a:xfrm>
            <a:custGeom>
              <a:avLst/>
              <a:gdLst>
                <a:gd name="connsiteX0" fmla="*/ 0 w 6378217"/>
                <a:gd name="connsiteY0" fmla="*/ 0 h 1017107"/>
                <a:gd name="connsiteX1" fmla="*/ 4094765 w 6378217"/>
                <a:gd name="connsiteY1" fmla="*/ 1012782 h 1017107"/>
                <a:gd name="connsiteX2" fmla="*/ 6378218 w 6378217"/>
                <a:gd name="connsiteY2" fmla="*/ 697085 h 1017107"/>
                <a:gd name="connsiteX3" fmla="*/ 6378218 w 6378217"/>
                <a:gd name="connsiteY3" fmla="*/ 0 h 1017107"/>
                <a:gd name="connsiteX4" fmla="*/ 0 w 6378217"/>
                <a:gd name="connsiteY4" fmla="*/ 0 h 1017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78217" h="1017107">
                  <a:moveTo>
                    <a:pt x="0" y="0"/>
                  </a:moveTo>
                  <a:cubicBezTo>
                    <a:pt x="1666233" y="157275"/>
                    <a:pt x="2855732" y="967604"/>
                    <a:pt x="4094765" y="1012782"/>
                  </a:cubicBezTo>
                  <a:cubicBezTo>
                    <a:pt x="5403922" y="1060535"/>
                    <a:pt x="6378218" y="697085"/>
                    <a:pt x="6378218" y="697085"/>
                  </a:cubicBezTo>
                  <a:lnTo>
                    <a:pt x="6378218" y="0"/>
                  </a:lnTo>
                  <a:lnTo>
                    <a:pt x="0" y="0"/>
                  </a:lnTo>
                  <a:close/>
                </a:path>
              </a:pathLst>
            </a:custGeom>
            <a:gradFill>
              <a:gsLst>
                <a:gs pos="100000">
                  <a:srgbClr val="122C4F"/>
                </a:gs>
                <a:gs pos="0">
                  <a:srgbClr val="142944"/>
                </a:gs>
              </a:gsLst>
              <a:lin ang="2700000" scaled="1"/>
            </a:gradFill>
            <a:ln w="8467" cap="flat">
              <a:noFill/>
              <a:prstDash val="solid"/>
              <a:miter/>
            </a:ln>
            <a:effectLst>
              <a:outerShdw blurRad="571500" dir="8100000" algn="tr" rotWithShape="0">
                <a:prstClr val="black">
                  <a:alpha val="55000"/>
                </a:prstClr>
              </a:outerShdw>
            </a:effectLst>
          </p:spPr>
          <p:txBody>
            <a:bodyPr rtlCol="0" anchor="ctr"/>
            <a:lstStyle/>
            <a:p>
              <a:pPr marL="0" indent="0">
                <a:buFont typeface="Arial" panose="020B0604020202020204" pitchFamily="34" charset="0"/>
                <a:buNone/>
              </a:pPr>
              <a:endParaRPr lang="en-US">
                <a:solidFill>
                  <a:schemeClr val="bg1"/>
                </a:solidFill>
              </a:endParaRPr>
            </a:p>
          </p:txBody>
        </p:sp>
      </p:grpSp>
      <p:grpSp>
        <p:nvGrpSpPr>
          <p:cNvPr id="9" name="Group 8">
            <a:extLst>
              <a:ext uri="{FF2B5EF4-FFF2-40B4-BE49-F238E27FC236}">
                <a16:creationId xmlns:a16="http://schemas.microsoft.com/office/drawing/2014/main" id="{9AA6A546-0095-CC92-363A-70F8CB37C7E6}"/>
              </a:ext>
            </a:extLst>
          </p:cNvPr>
          <p:cNvGrpSpPr/>
          <p:nvPr userDrawn="1"/>
        </p:nvGrpSpPr>
        <p:grpSpPr>
          <a:xfrm>
            <a:off x="0" y="4679915"/>
            <a:ext cx="12192000" cy="2178087"/>
            <a:chOff x="0" y="4679915"/>
            <a:chExt cx="12192000" cy="2178087"/>
          </a:xfrm>
        </p:grpSpPr>
        <p:sp>
          <p:nvSpPr>
            <p:cNvPr id="10" name="Freeform: Shape 9">
              <a:extLst>
                <a:ext uri="{FF2B5EF4-FFF2-40B4-BE49-F238E27FC236}">
                  <a16:creationId xmlns:a16="http://schemas.microsoft.com/office/drawing/2014/main" id="{DD7F24C4-768D-5560-3FB1-02AB410DDE7F}"/>
                </a:ext>
              </a:extLst>
            </p:cNvPr>
            <p:cNvSpPr/>
            <p:nvPr/>
          </p:nvSpPr>
          <p:spPr>
            <a:xfrm>
              <a:off x="0" y="4679915"/>
              <a:ext cx="12192000" cy="2178087"/>
            </a:xfrm>
            <a:custGeom>
              <a:avLst/>
              <a:gdLst>
                <a:gd name="connsiteX0" fmla="*/ 0 w 12192000"/>
                <a:gd name="connsiteY0" fmla="*/ 0 h 2178087"/>
                <a:gd name="connsiteX1" fmla="*/ 49187 w 12192000"/>
                <a:gd name="connsiteY1" fmla="*/ 26851 h 2178087"/>
                <a:gd name="connsiteX2" fmla="*/ 5229981 w 12192000"/>
                <a:gd name="connsiteY2" fmla="*/ 1726424 h 2178087"/>
                <a:gd name="connsiteX3" fmla="*/ 11446932 w 12192000"/>
                <a:gd name="connsiteY3" fmla="*/ 876636 h 2178087"/>
                <a:gd name="connsiteX4" fmla="*/ 12028917 w 12192000"/>
                <a:gd name="connsiteY4" fmla="*/ 992007 h 2178087"/>
                <a:gd name="connsiteX5" fmla="*/ 12192000 w 12192000"/>
                <a:gd name="connsiteY5" fmla="*/ 1038316 h 2178087"/>
                <a:gd name="connsiteX6" fmla="*/ 12192000 w 12192000"/>
                <a:gd name="connsiteY6" fmla="*/ 2178087 h 2178087"/>
                <a:gd name="connsiteX7" fmla="*/ 0 w 12192000"/>
                <a:gd name="connsiteY7" fmla="*/ 2178087 h 2178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2178087">
                  <a:moveTo>
                    <a:pt x="0" y="0"/>
                  </a:moveTo>
                  <a:lnTo>
                    <a:pt x="49187" y="26851"/>
                  </a:lnTo>
                  <a:cubicBezTo>
                    <a:pt x="1085347" y="603113"/>
                    <a:pt x="3157664" y="1718458"/>
                    <a:pt x="5229981" y="1726424"/>
                  </a:cubicBezTo>
                  <a:cubicBezTo>
                    <a:pt x="7302300" y="1718458"/>
                    <a:pt x="9374617" y="603113"/>
                    <a:pt x="11446932" y="876636"/>
                  </a:cubicBezTo>
                  <a:cubicBezTo>
                    <a:pt x="11641212" y="903275"/>
                    <a:pt x="11835492" y="942354"/>
                    <a:pt x="12028917" y="992007"/>
                  </a:cubicBezTo>
                  <a:lnTo>
                    <a:pt x="12192000" y="1038316"/>
                  </a:lnTo>
                  <a:lnTo>
                    <a:pt x="12192000" y="2178087"/>
                  </a:lnTo>
                  <a:lnTo>
                    <a:pt x="0" y="2178087"/>
                  </a:lnTo>
                  <a:close/>
                </a:path>
              </a:pathLst>
            </a:custGeom>
            <a:gradFill>
              <a:gsLst>
                <a:gs pos="100000">
                  <a:srgbClr val="122C4F"/>
                </a:gs>
                <a:gs pos="0">
                  <a:srgbClr val="142944"/>
                </a:gs>
              </a:gsLst>
              <a:lin ang="2700000" scaled="1"/>
            </a:gradFill>
            <a:ln w="8467" cap="flat">
              <a:noFill/>
              <a:prstDash val="solid"/>
              <a:miter/>
            </a:ln>
            <a:effectLst>
              <a:outerShdw blurRad="571500" dir="8100000" algn="tr" rotWithShape="0">
                <a:prstClr val="black">
                  <a:alpha val="55000"/>
                </a:prstClr>
              </a:outerShdw>
            </a:effectLst>
          </p:spPr>
          <p:txBody>
            <a:bodyPr rtlCol="0" anchor="ctr"/>
            <a:lstStyle/>
            <a:p>
              <a:pPr marL="0" indent="0">
                <a:buFont typeface="Arial" panose="020B0604020202020204" pitchFamily="34" charset="0"/>
                <a:buNone/>
              </a:pPr>
              <a:endParaRPr lang="en-US">
                <a:solidFill>
                  <a:schemeClr val="bg1"/>
                </a:solidFill>
              </a:endParaRPr>
            </a:p>
          </p:txBody>
        </p:sp>
        <p:sp>
          <p:nvSpPr>
            <p:cNvPr id="11" name="Freeform: Shape 10">
              <a:extLst>
                <a:ext uri="{FF2B5EF4-FFF2-40B4-BE49-F238E27FC236}">
                  <a16:creationId xmlns:a16="http://schemas.microsoft.com/office/drawing/2014/main" id="{7545ECDA-69F1-8AA4-0B5B-FDF86DD1E090}"/>
                </a:ext>
              </a:extLst>
            </p:cNvPr>
            <p:cNvSpPr/>
            <p:nvPr/>
          </p:nvSpPr>
          <p:spPr>
            <a:xfrm>
              <a:off x="0" y="5999523"/>
              <a:ext cx="9696275" cy="858477"/>
            </a:xfrm>
            <a:custGeom>
              <a:avLst/>
              <a:gdLst>
                <a:gd name="connsiteX0" fmla="*/ 7676696 w 9696275"/>
                <a:gd name="connsiteY0" fmla="*/ 530993 h 858477"/>
                <a:gd name="connsiteX1" fmla="*/ 8188475 w 9696275"/>
                <a:gd name="connsiteY1" fmla="*/ 547368 h 858477"/>
                <a:gd name="connsiteX2" fmla="*/ 9687830 w 9696275"/>
                <a:gd name="connsiteY2" fmla="*/ 855713 h 858477"/>
                <a:gd name="connsiteX3" fmla="*/ 9696275 w 9696275"/>
                <a:gd name="connsiteY3" fmla="*/ 858477 h 858477"/>
                <a:gd name="connsiteX4" fmla="*/ 4572598 w 9696275"/>
                <a:gd name="connsiteY4" fmla="*/ 858477 h 858477"/>
                <a:gd name="connsiteX5" fmla="*/ 4606017 w 9696275"/>
                <a:gd name="connsiteY5" fmla="*/ 856651 h 858477"/>
                <a:gd name="connsiteX6" fmla="*/ 7676696 w 9696275"/>
                <a:gd name="connsiteY6" fmla="*/ 530993 h 858477"/>
                <a:gd name="connsiteX7" fmla="*/ 0 w 9696275"/>
                <a:gd name="connsiteY7" fmla="*/ 0 h 858477"/>
                <a:gd name="connsiteX8" fmla="*/ 682372 w 9696275"/>
                <a:gd name="connsiteY8" fmla="*/ 218742 h 858477"/>
                <a:gd name="connsiteX9" fmla="*/ 3583790 w 9696275"/>
                <a:gd name="connsiteY9" fmla="*/ 856009 h 858477"/>
                <a:gd name="connsiteX10" fmla="*/ 3627014 w 9696275"/>
                <a:gd name="connsiteY10" fmla="*/ 858477 h 858477"/>
                <a:gd name="connsiteX11" fmla="*/ 0 w 9696275"/>
                <a:gd name="connsiteY11" fmla="*/ 858477 h 858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696275" h="858477">
                  <a:moveTo>
                    <a:pt x="7676696" y="530993"/>
                  </a:moveTo>
                  <a:cubicBezTo>
                    <a:pt x="7847289" y="529316"/>
                    <a:pt x="8017882" y="534146"/>
                    <a:pt x="8188475" y="547368"/>
                  </a:cubicBezTo>
                  <a:cubicBezTo>
                    <a:pt x="8700255" y="588574"/>
                    <a:pt x="9212034" y="706754"/>
                    <a:pt x="9687830" y="855713"/>
                  </a:cubicBezTo>
                  <a:lnTo>
                    <a:pt x="9696275" y="858477"/>
                  </a:lnTo>
                  <a:lnTo>
                    <a:pt x="4572598" y="858477"/>
                  </a:lnTo>
                  <a:lnTo>
                    <a:pt x="4606017" y="856651"/>
                  </a:lnTo>
                  <a:cubicBezTo>
                    <a:pt x="5629577" y="785358"/>
                    <a:pt x="6653137" y="541054"/>
                    <a:pt x="7676696" y="530993"/>
                  </a:cubicBezTo>
                  <a:close/>
                  <a:moveTo>
                    <a:pt x="0" y="0"/>
                  </a:moveTo>
                  <a:lnTo>
                    <a:pt x="682372" y="218742"/>
                  </a:lnTo>
                  <a:cubicBezTo>
                    <a:pt x="1279449" y="413736"/>
                    <a:pt x="2398967" y="768341"/>
                    <a:pt x="3583790" y="856009"/>
                  </a:cubicBezTo>
                  <a:lnTo>
                    <a:pt x="3627014" y="858477"/>
                  </a:lnTo>
                  <a:lnTo>
                    <a:pt x="0" y="858477"/>
                  </a:lnTo>
                  <a:close/>
                </a:path>
              </a:pathLst>
            </a:custGeom>
            <a:gradFill>
              <a:gsLst>
                <a:gs pos="100000">
                  <a:srgbClr val="122C4F"/>
                </a:gs>
                <a:gs pos="0">
                  <a:srgbClr val="142944"/>
                </a:gs>
              </a:gsLst>
              <a:lin ang="2700000" scaled="1"/>
            </a:gradFill>
            <a:ln w="8467" cap="flat">
              <a:noFill/>
              <a:prstDash val="solid"/>
              <a:miter/>
            </a:ln>
            <a:effectLst>
              <a:outerShdw blurRad="1270000" dist="317500" dir="8100000" algn="tr" rotWithShape="0">
                <a:prstClr val="black">
                  <a:alpha val="93000"/>
                </a:prstClr>
              </a:outerShdw>
            </a:effectLst>
          </p:spPr>
          <p:txBody>
            <a:bodyPr wrap="square" rtlCol="0" anchor="ctr">
              <a:noAutofit/>
            </a:bodyPr>
            <a:lstStyle/>
            <a:p>
              <a:pPr marL="0" indent="0">
                <a:buFont typeface="Arial" panose="020B0604020202020204" pitchFamily="34" charset="0"/>
                <a:buNone/>
              </a:pPr>
              <a:endParaRPr lang="en-US"/>
            </a:p>
          </p:txBody>
        </p:sp>
      </p:grpSp>
      <p:sp>
        <p:nvSpPr>
          <p:cNvPr id="19" name="Title 1">
            <a:extLst>
              <a:ext uri="{FF2B5EF4-FFF2-40B4-BE49-F238E27FC236}">
                <a16:creationId xmlns:a16="http://schemas.microsoft.com/office/drawing/2014/main" id="{34C023AE-5A2D-858C-C490-9C186F157A86}"/>
              </a:ext>
            </a:extLst>
          </p:cNvPr>
          <p:cNvSpPr>
            <a:spLocks noGrp="1"/>
          </p:cNvSpPr>
          <p:nvPr>
            <p:ph type="title"/>
          </p:nvPr>
        </p:nvSpPr>
        <p:spPr>
          <a:xfrm>
            <a:off x="588263" y="457200"/>
            <a:ext cx="11018520" cy="553998"/>
          </a:xfrm>
        </p:spPr>
        <p:txBody>
          <a:bodyPr vert="horz" wrap="square" lIns="0" tIns="0" rIns="0" bIns="0" rtlCol="0" anchor="t">
            <a:spAutoFit/>
          </a:bodyPr>
          <a:lstStyle>
            <a:lvl1pPr marL="0" indent="0">
              <a:buFont typeface="Arial" panose="020B0604020202020204" pitchFamily="34" charset="0"/>
              <a:buNone/>
              <a:defRPr lang="en-IN" sz="3600" dirty="0">
                <a:solidFill>
                  <a:schemeClr val="bg1"/>
                </a:solidFill>
              </a:defRPr>
            </a:lvl1pPr>
          </a:lstStyle>
          <a:p>
            <a:pPr marL="0" lvl="0"/>
            <a:r>
              <a:rPr lang="en-US" dirty="0"/>
              <a:t>Click to edit Master title style</a:t>
            </a:r>
            <a:endParaRPr lang="en-IN" dirty="0"/>
          </a:p>
        </p:txBody>
      </p:sp>
      <p:sp>
        <p:nvSpPr>
          <p:cNvPr id="14" name="Rectangle: Rounded Corners 13">
            <a:extLst>
              <a:ext uri="{FF2B5EF4-FFF2-40B4-BE49-F238E27FC236}">
                <a16:creationId xmlns:a16="http://schemas.microsoft.com/office/drawing/2014/main" id="{B752E2FC-EF70-9CA1-0453-071FF6E396A3}"/>
              </a:ext>
            </a:extLst>
          </p:cNvPr>
          <p:cNvSpPr/>
          <p:nvPr userDrawn="1"/>
        </p:nvSpPr>
        <p:spPr bwMode="auto">
          <a:xfrm>
            <a:off x="730416" y="1436914"/>
            <a:ext cx="5078970" cy="4814502"/>
          </a:xfrm>
          <a:prstGeom prst="roundRect">
            <a:avLst>
              <a:gd name="adj" fmla="val 6115"/>
            </a:avLst>
          </a:prstGeom>
          <a:solidFill>
            <a:schemeClr val="bg1">
              <a:alpha val="5000"/>
            </a:schemeClr>
          </a:solidFill>
          <a:ln>
            <a:noFill/>
          </a:ln>
          <a:effectLst>
            <a:outerShdw blurRad="4445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indent="0" algn="ctr">
              <a:buFont typeface="Arial" panose="020B0604020202020204" pitchFamily="34" charset="0"/>
              <a:buNone/>
            </a:pPr>
            <a:endParaRPr lang="en-US" err="1">
              <a:solidFill>
                <a:schemeClr val="bg1"/>
              </a:solidFill>
            </a:endParaRPr>
          </a:p>
        </p:txBody>
      </p:sp>
      <p:sp>
        <p:nvSpPr>
          <p:cNvPr id="33" name="Picture Placeholder 58">
            <a:extLst>
              <a:ext uri="{FF2B5EF4-FFF2-40B4-BE49-F238E27FC236}">
                <a16:creationId xmlns:a16="http://schemas.microsoft.com/office/drawing/2014/main" id="{3231FACE-796E-0AB0-0DFB-D36D4AA9081E}"/>
              </a:ext>
            </a:extLst>
          </p:cNvPr>
          <p:cNvSpPr>
            <a:spLocks noGrp="1"/>
          </p:cNvSpPr>
          <p:nvPr>
            <p:ph type="pic" sz="quarter" idx="22"/>
          </p:nvPr>
        </p:nvSpPr>
        <p:spPr>
          <a:xfrm>
            <a:off x="868326" y="1567440"/>
            <a:ext cx="4803150" cy="3156968"/>
          </a:xfrm>
          <a:prstGeom prst="roundRect">
            <a:avLst>
              <a:gd name="adj" fmla="val 5023"/>
            </a:avLst>
          </a:prstGeom>
          <a:solidFill>
            <a:schemeClr val="bg1">
              <a:alpha val="40000"/>
            </a:schemeClr>
          </a:solidFill>
          <a:ln>
            <a:solidFill>
              <a:schemeClr val="bg1"/>
            </a:solidFill>
          </a:ln>
          <a:effectLst>
            <a:outerShdw blurRad="266700" sx="102000" sy="102000" algn="ctr" rotWithShape="0">
              <a:prstClr val="black">
                <a:alpha val="5000"/>
              </a:prstClr>
            </a:outerShdw>
          </a:effectLst>
        </p:spPr>
        <p:txBody>
          <a:bodyPr bIns="640080" anchor="ctr">
            <a:noAutofit/>
          </a:bodyPr>
          <a:lstStyle>
            <a:lvl1pPr marL="0" indent="0" algn="ctr">
              <a:buFont typeface="Arial" panose="020B0604020202020204" pitchFamily="34" charset="0"/>
              <a:buNone/>
              <a:defRPr sz="2000"/>
            </a:lvl1pPr>
          </a:lstStyle>
          <a:p>
            <a:endParaRPr lang="en-IN"/>
          </a:p>
        </p:txBody>
      </p:sp>
      <p:sp>
        <p:nvSpPr>
          <p:cNvPr id="36" name="Text Placeholder 35">
            <a:extLst>
              <a:ext uri="{FF2B5EF4-FFF2-40B4-BE49-F238E27FC236}">
                <a16:creationId xmlns:a16="http://schemas.microsoft.com/office/drawing/2014/main" id="{52CCE436-7175-560D-31F9-7D5BD152B258}"/>
              </a:ext>
            </a:extLst>
          </p:cNvPr>
          <p:cNvSpPr>
            <a:spLocks noGrp="1"/>
          </p:cNvSpPr>
          <p:nvPr>
            <p:ph type="body" sz="quarter" idx="15" hasCustomPrompt="1"/>
          </p:nvPr>
        </p:nvSpPr>
        <p:spPr>
          <a:xfrm>
            <a:off x="977203" y="4945137"/>
            <a:ext cx="4585398" cy="372431"/>
          </a:xfrm>
          <a:noFill/>
        </p:spPr>
        <p:txBody>
          <a:bodyPr wrap="square" lIns="0" tIns="0" rIns="0" bIns="0" anchor="t">
            <a:noAutofit/>
          </a:bodyPr>
          <a:lstStyle>
            <a:lvl1pPr marL="0" indent="0" algn="ctr">
              <a:buFont typeface="Arial" panose="020B0604020202020204" pitchFamily="34" charset="0"/>
              <a:buNone/>
              <a:defRPr kumimoji="0" lang="en-US" sz="2400" b="0" i="0" u="none" strike="noStrike" cap="none" normalizeH="0" dirty="0" smtClean="0">
                <a:ln>
                  <a:noFill/>
                </a:ln>
                <a:solidFill>
                  <a:schemeClr val="bg1"/>
                </a:solidFill>
                <a:effectLst/>
                <a:uLnTx/>
                <a:uFillTx/>
                <a:latin typeface="+mj-lt"/>
                <a:ea typeface="Segoe UI" pitchFamily="34" charset="0"/>
              </a:defRPr>
            </a:lvl1pPr>
          </a:lstStyle>
          <a:p>
            <a:pPr marL="228600" lvl="0" indent="-228600" defTabSz="932472" fontAlgn="base">
              <a:spcBef>
                <a:spcPct val="0"/>
              </a:spcBef>
              <a:spcAft>
                <a:spcPct val="0"/>
              </a:spcAft>
              <a:buSzTx/>
            </a:pPr>
            <a:r>
              <a:rPr lang="en-US"/>
              <a:t>Click to add text</a:t>
            </a:r>
          </a:p>
        </p:txBody>
      </p:sp>
      <p:sp>
        <p:nvSpPr>
          <p:cNvPr id="42" name="Text Placeholder 35">
            <a:extLst>
              <a:ext uri="{FF2B5EF4-FFF2-40B4-BE49-F238E27FC236}">
                <a16:creationId xmlns:a16="http://schemas.microsoft.com/office/drawing/2014/main" id="{BBEB8DE5-3415-D38E-75DE-5227E77472C3}"/>
              </a:ext>
            </a:extLst>
          </p:cNvPr>
          <p:cNvSpPr>
            <a:spLocks noGrp="1"/>
          </p:cNvSpPr>
          <p:nvPr>
            <p:ph type="body" sz="quarter" idx="17" hasCustomPrompt="1"/>
          </p:nvPr>
        </p:nvSpPr>
        <p:spPr>
          <a:xfrm>
            <a:off x="977202" y="5418500"/>
            <a:ext cx="4585397" cy="524945"/>
          </a:xfrm>
          <a:noFill/>
        </p:spPr>
        <p:txBody>
          <a:bodyPr wrap="square" lIns="0" tIns="0" rIns="0" bIns="0" anchor="t">
            <a:noAutofit/>
          </a:bodyPr>
          <a:lstStyle>
            <a:lvl1pPr marL="0" indent="0" algn="ctr">
              <a:buFont typeface="Arial" panose="020B0604020202020204" pitchFamily="34" charset="0"/>
              <a:buNone/>
              <a:defRPr kumimoji="0" lang="en-US" sz="1800" b="0" i="0" u="none" strike="noStrike" cap="none" normalizeH="0" dirty="0" smtClean="0">
                <a:ln>
                  <a:noFill/>
                </a:ln>
                <a:solidFill>
                  <a:schemeClr val="bg1"/>
                </a:solidFill>
                <a:effectLst/>
                <a:uLnTx/>
                <a:uFillTx/>
                <a:ea typeface="Segoe UI" pitchFamily="34" charset="0"/>
              </a:defRPr>
            </a:lvl1pPr>
          </a:lstStyle>
          <a:p>
            <a:pPr marL="228600" lvl="0" indent="-228600" defTabSz="932472" fontAlgn="base">
              <a:spcBef>
                <a:spcPct val="0"/>
              </a:spcBef>
              <a:spcAft>
                <a:spcPct val="0"/>
              </a:spcAft>
              <a:buSzTx/>
            </a:pPr>
            <a:r>
              <a:rPr lang="en-US"/>
              <a:t>Click to add text</a:t>
            </a:r>
          </a:p>
        </p:txBody>
      </p:sp>
      <p:sp>
        <p:nvSpPr>
          <p:cNvPr id="46" name="Rectangle: Rounded Corners 45">
            <a:extLst>
              <a:ext uri="{FF2B5EF4-FFF2-40B4-BE49-F238E27FC236}">
                <a16:creationId xmlns:a16="http://schemas.microsoft.com/office/drawing/2014/main" id="{80B8A980-FFF3-DAEE-17CD-BFA3E9A874EA}"/>
              </a:ext>
            </a:extLst>
          </p:cNvPr>
          <p:cNvSpPr/>
          <p:nvPr userDrawn="1"/>
        </p:nvSpPr>
        <p:spPr bwMode="auto">
          <a:xfrm>
            <a:off x="6382614" y="1436914"/>
            <a:ext cx="5078970" cy="4814502"/>
          </a:xfrm>
          <a:prstGeom prst="roundRect">
            <a:avLst>
              <a:gd name="adj" fmla="val 6115"/>
            </a:avLst>
          </a:prstGeom>
          <a:solidFill>
            <a:schemeClr val="bg1">
              <a:alpha val="5000"/>
            </a:schemeClr>
          </a:solidFill>
          <a:ln>
            <a:noFill/>
          </a:ln>
          <a:effectLst>
            <a:outerShdw blurRad="4445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indent="0" algn="ctr">
              <a:buFont typeface="Arial" panose="020B0604020202020204" pitchFamily="34" charset="0"/>
              <a:buNone/>
            </a:pPr>
            <a:endParaRPr lang="en-US" err="1">
              <a:solidFill>
                <a:schemeClr val="bg1"/>
              </a:solidFill>
            </a:endParaRPr>
          </a:p>
        </p:txBody>
      </p:sp>
      <p:sp>
        <p:nvSpPr>
          <p:cNvPr id="52" name="Picture Placeholder 58">
            <a:extLst>
              <a:ext uri="{FF2B5EF4-FFF2-40B4-BE49-F238E27FC236}">
                <a16:creationId xmlns:a16="http://schemas.microsoft.com/office/drawing/2014/main" id="{FEE313CF-09FA-C64A-8E0C-FD2516BAD7BE}"/>
              </a:ext>
            </a:extLst>
          </p:cNvPr>
          <p:cNvSpPr>
            <a:spLocks noGrp="1"/>
          </p:cNvSpPr>
          <p:nvPr>
            <p:ph type="pic" sz="quarter" idx="23"/>
          </p:nvPr>
        </p:nvSpPr>
        <p:spPr>
          <a:xfrm>
            <a:off x="6520524" y="1567440"/>
            <a:ext cx="4803150" cy="3156968"/>
          </a:xfrm>
          <a:prstGeom prst="roundRect">
            <a:avLst>
              <a:gd name="adj" fmla="val 5023"/>
            </a:avLst>
          </a:prstGeom>
          <a:solidFill>
            <a:schemeClr val="bg1">
              <a:alpha val="40000"/>
            </a:schemeClr>
          </a:solidFill>
          <a:ln>
            <a:solidFill>
              <a:schemeClr val="bg1"/>
            </a:solidFill>
          </a:ln>
          <a:effectLst>
            <a:outerShdw blurRad="266700" sx="102000" sy="102000" algn="ctr" rotWithShape="0">
              <a:prstClr val="black">
                <a:alpha val="5000"/>
              </a:prstClr>
            </a:outerShdw>
          </a:effectLst>
        </p:spPr>
        <p:txBody>
          <a:bodyPr bIns="640080" anchor="ctr">
            <a:noAutofit/>
          </a:bodyPr>
          <a:lstStyle>
            <a:lvl1pPr marL="0" indent="0" algn="ctr">
              <a:buFont typeface="Arial" panose="020B0604020202020204" pitchFamily="34" charset="0"/>
              <a:buNone/>
              <a:defRPr sz="2000"/>
            </a:lvl1pPr>
          </a:lstStyle>
          <a:p>
            <a:endParaRPr lang="en-IN"/>
          </a:p>
        </p:txBody>
      </p:sp>
      <p:sp>
        <p:nvSpPr>
          <p:cNvPr id="53" name="Text Placeholder 35">
            <a:extLst>
              <a:ext uri="{FF2B5EF4-FFF2-40B4-BE49-F238E27FC236}">
                <a16:creationId xmlns:a16="http://schemas.microsoft.com/office/drawing/2014/main" id="{ADF6C677-0FC9-20E6-0017-2763FC62C0F6}"/>
              </a:ext>
            </a:extLst>
          </p:cNvPr>
          <p:cNvSpPr>
            <a:spLocks noGrp="1"/>
          </p:cNvSpPr>
          <p:nvPr>
            <p:ph type="body" sz="quarter" idx="18" hasCustomPrompt="1"/>
          </p:nvPr>
        </p:nvSpPr>
        <p:spPr>
          <a:xfrm>
            <a:off x="6629400" y="4945137"/>
            <a:ext cx="4585398" cy="372431"/>
          </a:xfrm>
          <a:noFill/>
        </p:spPr>
        <p:txBody>
          <a:bodyPr wrap="square" lIns="0" tIns="0" rIns="0" bIns="0" anchor="t">
            <a:noAutofit/>
          </a:bodyPr>
          <a:lstStyle>
            <a:lvl1pPr marL="0" indent="0" algn="ctr">
              <a:buFont typeface="Arial" panose="020B0604020202020204" pitchFamily="34" charset="0"/>
              <a:buNone/>
              <a:defRPr kumimoji="0" lang="en-US" sz="2400" b="0" i="0" u="none" strike="noStrike" cap="none" normalizeH="0" dirty="0" smtClean="0">
                <a:ln>
                  <a:noFill/>
                </a:ln>
                <a:solidFill>
                  <a:schemeClr val="bg1"/>
                </a:solidFill>
                <a:effectLst/>
                <a:uLnTx/>
                <a:uFillTx/>
                <a:latin typeface="+mj-lt"/>
                <a:ea typeface="Segoe UI" pitchFamily="34" charset="0"/>
              </a:defRPr>
            </a:lvl1pPr>
          </a:lstStyle>
          <a:p>
            <a:pPr marL="228600" lvl="0" indent="-228600" defTabSz="932472" fontAlgn="base">
              <a:spcBef>
                <a:spcPct val="0"/>
              </a:spcBef>
              <a:spcAft>
                <a:spcPct val="0"/>
              </a:spcAft>
              <a:buSzTx/>
            </a:pPr>
            <a:r>
              <a:rPr lang="en-US"/>
              <a:t>Click to add text</a:t>
            </a:r>
          </a:p>
        </p:txBody>
      </p:sp>
      <p:sp>
        <p:nvSpPr>
          <p:cNvPr id="55" name="Text Placeholder 35">
            <a:extLst>
              <a:ext uri="{FF2B5EF4-FFF2-40B4-BE49-F238E27FC236}">
                <a16:creationId xmlns:a16="http://schemas.microsoft.com/office/drawing/2014/main" id="{CEB9D15B-2371-5C71-D92A-F3B469AAC02D}"/>
              </a:ext>
            </a:extLst>
          </p:cNvPr>
          <p:cNvSpPr>
            <a:spLocks noGrp="1"/>
          </p:cNvSpPr>
          <p:nvPr>
            <p:ph type="body" sz="quarter" idx="19" hasCustomPrompt="1"/>
          </p:nvPr>
        </p:nvSpPr>
        <p:spPr>
          <a:xfrm>
            <a:off x="6629401" y="5418500"/>
            <a:ext cx="4585397" cy="524945"/>
          </a:xfrm>
          <a:noFill/>
        </p:spPr>
        <p:txBody>
          <a:bodyPr wrap="square" lIns="0" tIns="0" rIns="0" bIns="0" anchor="t">
            <a:noAutofit/>
          </a:bodyPr>
          <a:lstStyle>
            <a:lvl1pPr marL="0" indent="0" algn="ctr">
              <a:buFont typeface="Arial" panose="020B0604020202020204" pitchFamily="34" charset="0"/>
              <a:buNone/>
              <a:defRPr kumimoji="0" lang="en-US" sz="1800" b="0" i="0" u="none" strike="noStrike" cap="none" normalizeH="0" dirty="0" smtClean="0">
                <a:ln>
                  <a:noFill/>
                </a:ln>
                <a:solidFill>
                  <a:schemeClr val="bg1"/>
                </a:solidFill>
                <a:effectLst/>
                <a:uLnTx/>
                <a:uFillTx/>
                <a:ea typeface="Segoe UI" pitchFamily="34" charset="0"/>
              </a:defRPr>
            </a:lvl1pPr>
          </a:lstStyle>
          <a:p>
            <a:pPr marL="228600" lvl="0" indent="-228600" defTabSz="932472" fontAlgn="base">
              <a:spcBef>
                <a:spcPct val="0"/>
              </a:spcBef>
              <a:spcAft>
                <a:spcPct val="0"/>
              </a:spcAft>
              <a:buSzTx/>
            </a:pPr>
            <a:r>
              <a:rPr lang="en-US"/>
              <a:t>Click to add text</a:t>
            </a:r>
          </a:p>
        </p:txBody>
      </p:sp>
    </p:spTree>
    <p:extLst>
      <p:ext uri="{BB962C8B-B14F-4D97-AF65-F5344CB8AC3E}">
        <p14:creationId xmlns:p14="http://schemas.microsoft.com/office/powerpoint/2010/main" val="248708665"/>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F694EB13-CC2F-CF47-A7A0-2F47508A91D9}"/>
              </a:ext>
            </a:extLst>
          </p:cNvPr>
          <p:cNvGrpSpPr/>
          <p:nvPr userDrawn="1"/>
        </p:nvGrpSpPr>
        <p:grpSpPr>
          <a:xfrm>
            <a:off x="7267562" y="0"/>
            <a:ext cx="4924438" cy="1264438"/>
            <a:chOff x="9486900" y="0"/>
            <a:chExt cx="2705100" cy="694583"/>
          </a:xfrm>
        </p:grpSpPr>
        <p:sp>
          <p:nvSpPr>
            <p:cNvPr id="4" name="Freeform: Shape 3">
              <a:extLst>
                <a:ext uri="{FF2B5EF4-FFF2-40B4-BE49-F238E27FC236}">
                  <a16:creationId xmlns:a16="http://schemas.microsoft.com/office/drawing/2014/main" id="{1D955973-3EC0-DB75-67CD-51589DA4FB56}"/>
                </a:ext>
              </a:extLst>
            </p:cNvPr>
            <p:cNvSpPr/>
            <p:nvPr/>
          </p:nvSpPr>
          <p:spPr>
            <a:xfrm>
              <a:off x="9486900" y="0"/>
              <a:ext cx="2705100" cy="694583"/>
            </a:xfrm>
            <a:custGeom>
              <a:avLst/>
              <a:gdLst>
                <a:gd name="connsiteX0" fmla="*/ 0 w 6378217"/>
                <a:gd name="connsiteY0" fmla="*/ 0 h 1637721"/>
                <a:gd name="connsiteX1" fmla="*/ 4167423 w 6378217"/>
                <a:gd name="connsiteY1" fmla="*/ 1631982 h 1637721"/>
                <a:gd name="connsiteX2" fmla="*/ 6378218 w 6378217"/>
                <a:gd name="connsiteY2" fmla="*/ 1175323 h 1637721"/>
                <a:gd name="connsiteX3" fmla="*/ 6378218 w 6378217"/>
                <a:gd name="connsiteY3" fmla="*/ 0 h 1637721"/>
                <a:gd name="connsiteX4" fmla="*/ 0 w 6378217"/>
                <a:gd name="connsiteY4" fmla="*/ 0 h 1637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78217" h="1637721">
                  <a:moveTo>
                    <a:pt x="0" y="0"/>
                  </a:moveTo>
                  <a:cubicBezTo>
                    <a:pt x="1476490" y="225815"/>
                    <a:pt x="2722373" y="1559284"/>
                    <a:pt x="4167423" y="1631982"/>
                  </a:cubicBezTo>
                  <a:cubicBezTo>
                    <a:pt x="5475750" y="1697830"/>
                    <a:pt x="6378218" y="1175323"/>
                    <a:pt x="6378218" y="1175323"/>
                  </a:cubicBezTo>
                  <a:lnTo>
                    <a:pt x="6378218" y="0"/>
                  </a:lnTo>
                  <a:lnTo>
                    <a:pt x="0" y="0"/>
                  </a:lnTo>
                  <a:close/>
                </a:path>
              </a:pathLst>
            </a:custGeom>
            <a:solidFill>
              <a:schemeClr val="bg1"/>
            </a:solidFill>
            <a:ln w="8467" cap="flat">
              <a:noFill/>
              <a:prstDash val="solid"/>
              <a:miter/>
            </a:ln>
            <a:effectLst>
              <a:outerShdw blurRad="317500" dir="18900000" sx="85000" sy="85000" algn="bl" rotWithShape="0">
                <a:prstClr val="black">
                  <a:alpha val="5000"/>
                </a:prstClr>
              </a:outerShdw>
            </a:effectLst>
          </p:spPr>
          <p:txBody>
            <a:bodyPr rtlCol="0" anchor="ctr"/>
            <a:lstStyle/>
            <a:p>
              <a:endParaRPr lang="en-US"/>
            </a:p>
          </p:txBody>
        </p:sp>
        <p:sp>
          <p:nvSpPr>
            <p:cNvPr id="5" name="Freeform: Shape 4">
              <a:extLst>
                <a:ext uri="{FF2B5EF4-FFF2-40B4-BE49-F238E27FC236}">
                  <a16:creationId xmlns:a16="http://schemas.microsoft.com/office/drawing/2014/main" id="{878A2699-15F8-F1EE-2FB2-20F4E846E656}"/>
                </a:ext>
              </a:extLst>
            </p:cNvPr>
            <p:cNvSpPr/>
            <p:nvPr/>
          </p:nvSpPr>
          <p:spPr>
            <a:xfrm>
              <a:off x="9486900" y="0"/>
              <a:ext cx="2705100" cy="431371"/>
            </a:xfrm>
            <a:custGeom>
              <a:avLst/>
              <a:gdLst>
                <a:gd name="connsiteX0" fmla="*/ 0 w 6378217"/>
                <a:gd name="connsiteY0" fmla="*/ 0 h 1017107"/>
                <a:gd name="connsiteX1" fmla="*/ 4094765 w 6378217"/>
                <a:gd name="connsiteY1" fmla="*/ 1012782 h 1017107"/>
                <a:gd name="connsiteX2" fmla="*/ 6378218 w 6378217"/>
                <a:gd name="connsiteY2" fmla="*/ 697085 h 1017107"/>
                <a:gd name="connsiteX3" fmla="*/ 6378218 w 6378217"/>
                <a:gd name="connsiteY3" fmla="*/ 0 h 1017107"/>
                <a:gd name="connsiteX4" fmla="*/ 0 w 6378217"/>
                <a:gd name="connsiteY4" fmla="*/ 0 h 1017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78217" h="1017107">
                  <a:moveTo>
                    <a:pt x="0" y="0"/>
                  </a:moveTo>
                  <a:cubicBezTo>
                    <a:pt x="1666233" y="157275"/>
                    <a:pt x="2855732" y="967604"/>
                    <a:pt x="4094765" y="1012782"/>
                  </a:cubicBezTo>
                  <a:cubicBezTo>
                    <a:pt x="5403922" y="1060535"/>
                    <a:pt x="6378218" y="697085"/>
                    <a:pt x="6378218" y="697085"/>
                  </a:cubicBezTo>
                  <a:lnTo>
                    <a:pt x="6378218" y="0"/>
                  </a:lnTo>
                  <a:lnTo>
                    <a:pt x="0" y="0"/>
                  </a:lnTo>
                  <a:close/>
                </a:path>
              </a:pathLst>
            </a:custGeom>
            <a:solidFill>
              <a:schemeClr val="bg1"/>
            </a:solidFill>
            <a:ln w="8467" cap="flat">
              <a:noFill/>
              <a:prstDash val="solid"/>
              <a:miter/>
            </a:ln>
            <a:effectLst>
              <a:outerShdw blurRad="1270000" dir="18900000" sx="90000" sy="90000" algn="bl" rotWithShape="0">
                <a:prstClr val="black">
                  <a:alpha val="22000"/>
                </a:prstClr>
              </a:outerShdw>
            </a:effectLst>
          </p:spPr>
          <p:txBody>
            <a:bodyPr rtlCol="0" anchor="ctr"/>
            <a:lstStyle/>
            <a:p>
              <a:endParaRPr lang="en-US"/>
            </a:p>
          </p:txBody>
        </p:sp>
      </p:grpSp>
      <p:sp>
        <p:nvSpPr>
          <p:cNvPr id="6" name="Freeform: Shape 5">
            <a:extLst>
              <a:ext uri="{FF2B5EF4-FFF2-40B4-BE49-F238E27FC236}">
                <a16:creationId xmlns:a16="http://schemas.microsoft.com/office/drawing/2014/main" id="{DD26B0B9-404C-EA38-1335-A74BC53DF9C2}"/>
              </a:ext>
            </a:extLst>
          </p:cNvPr>
          <p:cNvSpPr/>
          <p:nvPr userDrawn="1"/>
        </p:nvSpPr>
        <p:spPr>
          <a:xfrm>
            <a:off x="0" y="4679913"/>
            <a:ext cx="12192000" cy="2178087"/>
          </a:xfrm>
          <a:custGeom>
            <a:avLst/>
            <a:gdLst>
              <a:gd name="connsiteX0" fmla="*/ 0 w 12192000"/>
              <a:gd name="connsiteY0" fmla="*/ 0 h 2178087"/>
              <a:gd name="connsiteX1" fmla="*/ 49187 w 12192000"/>
              <a:gd name="connsiteY1" fmla="*/ 26851 h 2178087"/>
              <a:gd name="connsiteX2" fmla="*/ 5229981 w 12192000"/>
              <a:gd name="connsiteY2" fmla="*/ 1726424 h 2178087"/>
              <a:gd name="connsiteX3" fmla="*/ 11446932 w 12192000"/>
              <a:gd name="connsiteY3" fmla="*/ 876636 h 2178087"/>
              <a:gd name="connsiteX4" fmla="*/ 12028917 w 12192000"/>
              <a:gd name="connsiteY4" fmla="*/ 992007 h 2178087"/>
              <a:gd name="connsiteX5" fmla="*/ 12192000 w 12192000"/>
              <a:gd name="connsiteY5" fmla="*/ 1038316 h 2178087"/>
              <a:gd name="connsiteX6" fmla="*/ 12192000 w 12192000"/>
              <a:gd name="connsiteY6" fmla="*/ 2178087 h 2178087"/>
              <a:gd name="connsiteX7" fmla="*/ 0 w 12192000"/>
              <a:gd name="connsiteY7" fmla="*/ 2178087 h 2178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2178087">
                <a:moveTo>
                  <a:pt x="0" y="0"/>
                </a:moveTo>
                <a:lnTo>
                  <a:pt x="49187" y="26851"/>
                </a:lnTo>
                <a:cubicBezTo>
                  <a:pt x="1085347" y="603113"/>
                  <a:pt x="3157664" y="1718458"/>
                  <a:pt x="5229981" y="1726424"/>
                </a:cubicBezTo>
                <a:cubicBezTo>
                  <a:pt x="7302300" y="1718458"/>
                  <a:pt x="9374617" y="603113"/>
                  <a:pt x="11446932" y="876636"/>
                </a:cubicBezTo>
                <a:cubicBezTo>
                  <a:pt x="11641212" y="903275"/>
                  <a:pt x="11835492" y="942354"/>
                  <a:pt x="12028917" y="992007"/>
                </a:cubicBezTo>
                <a:lnTo>
                  <a:pt x="12192000" y="1038316"/>
                </a:lnTo>
                <a:lnTo>
                  <a:pt x="12192000" y="2178087"/>
                </a:lnTo>
                <a:lnTo>
                  <a:pt x="0" y="2178087"/>
                </a:lnTo>
                <a:close/>
              </a:path>
            </a:pathLst>
          </a:custGeom>
          <a:solidFill>
            <a:schemeClr val="bg1">
              <a:alpha val="50000"/>
            </a:schemeClr>
          </a:solidFill>
          <a:ln w="8467" cap="flat">
            <a:noFill/>
            <a:prstDash val="solid"/>
            <a:miter/>
          </a:ln>
          <a:effectLst>
            <a:outerShdw blurRad="317500" dist="254000" dir="18900000" sx="95000" sy="95000" algn="bl" rotWithShape="0">
              <a:prstClr val="black">
                <a:alpha val="5000"/>
              </a:prstClr>
            </a:outerShdw>
          </a:effectLst>
        </p:spPr>
        <p:txBody>
          <a:bodyPr rtlCol="0" anchor="ctr"/>
          <a:lstStyle/>
          <a:p>
            <a:endParaRPr lang="en-US"/>
          </a:p>
        </p:txBody>
      </p:sp>
      <p:sp>
        <p:nvSpPr>
          <p:cNvPr id="7" name="Rectangle 6">
            <a:extLst>
              <a:ext uri="{FF2B5EF4-FFF2-40B4-BE49-F238E27FC236}">
                <a16:creationId xmlns:a16="http://schemas.microsoft.com/office/drawing/2014/main" id="{4C2BFC60-D075-C455-8E9E-B07223C8164C}"/>
              </a:ext>
            </a:extLst>
          </p:cNvPr>
          <p:cNvSpPr/>
          <p:nvPr userDrawn="1"/>
        </p:nvSpPr>
        <p:spPr bwMode="auto">
          <a:xfrm>
            <a:off x="588263" y="1436688"/>
            <a:ext cx="11603737" cy="4832350"/>
          </a:xfrm>
          <a:prstGeom prst="rect">
            <a:avLst/>
          </a:prstGeom>
          <a:solidFill>
            <a:schemeClr val="bg1"/>
          </a:solidFill>
          <a:ln>
            <a:noFill/>
          </a:ln>
          <a:effectLst>
            <a:outerShdw blurRad="4445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4D6E8988-7526-2727-C520-531C7CEC442B}"/>
              </a:ext>
            </a:extLst>
          </p:cNvPr>
          <p:cNvSpPr/>
          <p:nvPr userDrawn="1"/>
        </p:nvSpPr>
        <p:spPr>
          <a:xfrm>
            <a:off x="0" y="5999523"/>
            <a:ext cx="9696275" cy="858477"/>
          </a:xfrm>
          <a:custGeom>
            <a:avLst/>
            <a:gdLst>
              <a:gd name="connsiteX0" fmla="*/ 7676696 w 9696275"/>
              <a:gd name="connsiteY0" fmla="*/ 530993 h 858477"/>
              <a:gd name="connsiteX1" fmla="*/ 8188475 w 9696275"/>
              <a:gd name="connsiteY1" fmla="*/ 547368 h 858477"/>
              <a:gd name="connsiteX2" fmla="*/ 9687830 w 9696275"/>
              <a:gd name="connsiteY2" fmla="*/ 855713 h 858477"/>
              <a:gd name="connsiteX3" fmla="*/ 9696275 w 9696275"/>
              <a:gd name="connsiteY3" fmla="*/ 858477 h 858477"/>
              <a:gd name="connsiteX4" fmla="*/ 4572598 w 9696275"/>
              <a:gd name="connsiteY4" fmla="*/ 858477 h 858477"/>
              <a:gd name="connsiteX5" fmla="*/ 4606017 w 9696275"/>
              <a:gd name="connsiteY5" fmla="*/ 856651 h 858477"/>
              <a:gd name="connsiteX6" fmla="*/ 7676696 w 9696275"/>
              <a:gd name="connsiteY6" fmla="*/ 530993 h 858477"/>
              <a:gd name="connsiteX7" fmla="*/ 0 w 9696275"/>
              <a:gd name="connsiteY7" fmla="*/ 0 h 858477"/>
              <a:gd name="connsiteX8" fmla="*/ 682372 w 9696275"/>
              <a:gd name="connsiteY8" fmla="*/ 218742 h 858477"/>
              <a:gd name="connsiteX9" fmla="*/ 3583790 w 9696275"/>
              <a:gd name="connsiteY9" fmla="*/ 856009 h 858477"/>
              <a:gd name="connsiteX10" fmla="*/ 3627014 w 9696275"/>
              <a:gd name="connsiteY10" fmla="*/ 858477 h 858477"/>
              <a:gd name="connsiteX11" fmla="*/ 0 w 9696275"/>
              <a:gd name="connsiteY11" fmla="*/ 858477 h 858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696275" h="858477">
                <a:moveTo>
                  <a:pt x="7676696" y="530993"/>
                </a:moveTo>
                <a:cubicBezTo>
                  <a:pt x="7847289" y="529316"/>
                  <a:pt x="8017882" y="534146"/>
                  <a:pt x="8188475" y="547368"/>
                </a:cubicBezTo>
                <a:cubicBezTo>
                  <a:pt x="8700255" y="588574"/>
                  <a:pt x="9212034" y="706754"/>
                  <a:pt x="9687830" y="855713"/>
                </a:cubicBezTo>
                <a:lnTo>
                  <a:pt x="9696275" y="858477"/>
                </a:lnTo>
                <a:lnTo>
                  <a:pt x="4572598" y="858477"/>
                </a:lnTo>
                <a:lnTo>
                  <a:pt x="4606017" y="856651"/>
                </a:lnTo>
                <a:cubicBezTo>
                  <a:pt x="5629577" y="785358"/>
                  <a:pt x="6653137" y="541054"/>
                  <a:pt x="7676696" y="530993"/>
                </a:cubicBezTo>
                <a:close/>
                <a:moveTo>
                  <a:pt x="0" y="0"/>
                </a:moveTo>
                <a:lnTo>
                  <a:pt x="682372" y="218742"/>
                </a:lnTo>
                <a:cubicBezTo>
                  <a:pt x="1279449" y="413736"/>
                  <a:pt x="2398967" y="768341"/>
                  <a:pt x="3583790" y="856009"/>
                </a:cubicBezTo>
                <a:lnTo>
                  <a:pt x="3627014" y="858477"/>
                </a:lnTo>
                <a:lnTo>
                  <a:pt x="0" y="858477"/>
                </a:lnTo>
                <a:close/>
              </a:path>
            </a:pathLst>
          </a:custGeom>
          <a:solidFill>
            <a:schemeClr val="bg1"/>
          </a:solidFill>
          <a:ln w="8467" cap="flat">
            <a:noFill/>
            <a:prstDash val="solid"/>
            <a:miter/>
          </a:ln>
          <a:effectLst>
            <a:outerShdw blurRad="317500" dist="254000" dir="18900000" sx="95000" sy="95000" algn="bl" rotWithShape="0">
              <a:prstClr val="black">
                <a:alpha val="5000"/>
              </a:prstClr>
            </a:outerShdw>
          </a:effectLst>
        </p:spPr>
        <p:txBody>
          <a:bodyPr wrap="square" rtlCol="0" anchor="ctr">
            <a:noAutofit/>
          </a:bodyPr>
          <a:lstStyle/>
          <a:p>
            <a:endParaRPr lang="en-US"/>
          </a:p>
        </p:txBody>
      </p:sp>
      <p:pic>
        <p:nvPicPr>
          <p:cNvPr id="19" name="Picture 18">
            <a:extLst>
              <a:ext uri="{FF2B5EF4-FFF2-40B4-BE49-F238E27FC236}">
                <a16:creationId xmlns:a16="http://schemas.microsoft.com/office/drawing/2014/main" id="{89C0A6A5-E601-8E43-468B-4CDF2DAD359B}"/>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15000"/>
                    </a14:imgEffect>
                  </a14:imgLayer>
                </a14:imgProps>
              </a:ext>
            </a:extLst>
          </a:blip>
          <a:srcRect t="8394" r="70645" b="148"/>
          <a:stretch>
            <a:fillRect/>
          </a:stretch>
        </p:blipFill>
        <p:spPr>
          <a:xfrm>
            <a:off x="1" y="585789"/>
            <a:ext cx="3578942" cy="6272211"/>
          </a:xfrm>
          <a:custGeom>
            <a:avLst/>
            <a:gdLst>
              <a:gd name="connsiteX0" fmla="*/ 0 w 3578942"/>
              <a:gd name="connsiteY0" fmla="*/ 0 h 6272211"/>
              <a:gd name="connsiteX1" fmla="*/ 3214355 w 3578942"/>
              <a:gd name="connsiteY1" fmla="*/ 0 h 6272211"/>
              <a:gd name="connsiteX2" fmla="*/ 3578942 w 3578942"/>
              <a:gd name="connsiteY2" fmla="*/ 364587 h 6272211"/>
              <a:gd name="connsiteX3" fmla="*/ 3578942 w 3578942"/>
              <a:gd name="connsiteY3" fmla="*/ 6272211 h 6272211"/>
              <a:gd name="connsiteX4" fmla="*/ 0 w 3578942"/>
              <a:gd name="connsiteY4" fmla="*/ 6272211 h 62722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8942" h="6272211">
                <a:moveTo>
                  <a:pt x="0" y="0"/>
                </a:moveTo>
                <a:lnTo>
                  <a:pt x="3214355" y="0"/>
                </a:lnTo>
                <a:cubicBezTo>
                  <a:pt x="3415711" y="0"/>
                  <a:pt x="3578942" y="163231"/>
                  <a:pt x="3578942" y="364587"/>
                </a:cubicBezTo>
                <a:lnTo>
                  <a:pt x="3578942" y="6272211"/>
                </a:lnTo>
                <a:lnTo>
                  <a:pt x="0" y="6272211"/>
                </a:lnTo>
                <a:close/>
              </a:path>
            </a:pathLst>
          </a:custGeom>
          <a:ln w="15875">
            <a:gradFill>
              <a:gsLst>
                <a:gs pos="0">
                  <a:schemeClr val="bg1"/>
                </a:gs>
                <a:gs pos="50000">
                  <a:schemeClr val="bg1">
                    <a:alpha val="0"/>
                  </a:schemeClr>
                </a:gs>
              </a:gsLst>
              <a:lin ang="9000000" scaled="0"/>
            </a:gradFill>
          </a:ln>
          <a:effectLst>
            <a:outerShdw blurRad="355600" dist="38100" dir="18900000" algn="bl" rotWithShape="0">
              <a:prstClr val="black">
                <a:alpha val="15000"/>
              </a:prstClr>
            </a:outerShdw>
          </a:effectLst>
        </p:spPr>
      </p:pic>
      <p:sp>
        <p:nvSpPr>
          <p:cNvPr id="27" name="Text Placeholder 33">
            <a:extLst>
              <a:ext uri="{FF2B5EF4-FFF2-40B4-BE49-F238E27FC236}">
                <a16:creationId xmlns:a16="http://schemas.microsoft.com/office/drawing/2014/main" id="{F685E9FE-35A4-1494-0C1D-BC481FE3E169}"/>
              </a:ext>
            </a:extLst>
          </p:cNvPr>
          <p:cNvSpPr>
            <a:spLocks noGrp="1"/>
          </p:cNvSpPr>
          <p:nvPr>
            <p:ph type="body" sz="quarter" idx="10" hasCustomPrompt="1"/>
          </p:nvPr>
        </p:nvSpPr>
        <p:spPr>
          <a:xfrm>
            <a:off x="4077093" y="648885"/>
            <a:ext cx="7530700" cy="553998"/>
          </a:xfrm>
        </p:spPr>
        <p:txBody>
          <a:bodyPr vert="horz" wrap="square" lIns="0" tIns="0" rIns="0" bIns="0" rtlCol="0" anchor="t">
            <a:spAutoFit/>
          </a:bodyPr>
          <a:lstStyle>
            <a:lvl1pPr marL="0" indent="0">
              <a:buNone/>
              <a:defRPr lang="en-IN" sz="3600" b="0" cap="none" spc="-50" dirty="0">
                <a:ln w="3175">
                  <a:noFill/>
                </a:ln>
                <a:gradFill>
                  <a:gsLst>
                    <a:gs pos="0">
                      <a:schemeClr val="tx2"/>
                    </a:gs>
                    <a:gs pos="100000">
                      <a:schemeClr val="tx2">
                        <a:lumMod val="60000"/>
                        <a:lumOff val="40000"/>
                      </a:schemeClr>
                    </a:gs>
                  </a:gsLst>
                  <a:lin ang="2700000" scaled="1"/>
                </a:gradFill>
                <a:effectLst/>
                <a:latin typeface="+mj-lt"/>
              </a:defRPr>
            </a:lvl1pPr>
          </a:lstStyle>
          <a:p>
            <a:pPr marL="342900" lvl="0" indent="-571500">
              <a:spcBef>
                <a:spcPct val="0"/>
              </a:spcBef>
            </a:pPr>
            <a:r>
              <a:rPr lang="en-US" dirty="0"/>
              <a:t>Title</a:t>
            </a:r>
            <a:endParaRPr lang="en-IN" dirty="0"/>
          </a:p>
        </p:txBody>
      </p:sp>
      <p:sp>
        <p:nvSpPr>
          <p:cNvPr id="2" name="Text Placeholder 35">
            <a:extLst>
              <a:ext uri="{FF2B5EF4-FFF2-40B4-BE49-F238E27FC236}">
                <a16:creationId xmlns:a16="http://schemas.microsoft.com/office/drawing/2014/main" id="{AA960027-0129-7FA0-8062-B8695379BD3C}"/>
              </a:ext>
            </a:extLst>
          </p:cNvPr>
          <p:cNvSpPr>
            <a:spLocks noGrp="1"/>
          </p:cNvSpPr>
          <p:nvPr>
            <p:ph type="body" sz="quarter" idx="17" hasCustomPrompt="1"/>
          </p:nvPr>
        </p:nvSpPr>
        <p:spPr>
          <a:xfrm>
            <a:off x="4077094" y="1662878"/>
            <a:ext cx="3504802" cy="586311"/>
          </a:xfrm>
        </p:spPr>
        <p:txBody>
          <a:bodyPr vert="horz" wrap="square" lIns="0" tIns="0" rIns="0" bIns="0" rtlCol="0" anchor="ctr">
            <a:noAutofit/>
          </a:bodyPr>
          <a:lstStyle>
            <a:lvl1pPr marL="0" indent="0">
              <a:buNone/>
              <a:defRPr lang="en-US" sz="2800" b="1" cap="none" spc="-50" dirty="0" smtClean="0">
                <a:ln w="3175">
                  <a:noFill/>
                </a:ln>
                <a:solidFill>
                  <a:schemeClr val="tx2"/>
                </a:solidFill>
                <a:effectLst/>
                <a:cs typeface="Segoe UI" pitchFamily="34" charset="0"/>
              </a:defRPr>
            </a:lvl1pPr>
          </a:lstStyle>
          <a:p>
            <a:pPr marL="57150" lvl="0" indent="-285750">
              <a:spcBef>
                <a:spcPct val="0"/>
              </a:spcBef>
            </a:pPr>
            <a:r>
              <a:rPr lang="en-US"/>
              <a:t>01</a:t>
            </a:r>
          </a:p>
        </p:txBody>
      </p:sp>
      <p:sp>
        <p:nvSpPr>
          <p:cNvPr id="28" name="Text Placeholder 35">
            <a:extLst>
              <a:ext uri="{FF2B5EF4-FFF2-40B4-BE49-F238E27FC236}">
                <a16:creationId xmlns:a16="http://schemas.microsoft.com/office/drawing/2014/main" id="{8EFED0C6-EA2A-FAD6-CC22-96205F9A94BC}"/>
              </a:ext>
            </a:extLst>
          </p:cNvPr>
          <p:cNvSpPr>
            <a:spLocks noGrp="1"/>
          </p:cNvSpPr>
          <p:nvPr>
            <p:ph type="body" sz="quarter" idx="11" hasCustomPrompt="1"/>
          </p:nvPr>
        </p:nvSpPr>
        <p:spPr>
          <a:xfrm>
            <a:off x="4077094" y="2338345"/>
            <a:ext cx="3504802" cy="586311"/>
          </a:xfrm>
        </p:spPr>
        <p:txBody>
          <a:bodyPr vert="horz" wrap="square" lIns="0" tIns="0" rIns="0" bIns="0" rtlCol="0" anchor="t">
            <a:noAutofit/>
          </a:bodyPr>
          <a:lstStyle>
            <a:lvl1pPr marL="0" indent="0">
              <a:buNone/>
              <a:defRPr lang="en-US" sz="1600" b="0" cap="none" spc="-50" dirty="0" smtClean="0">
                <a:ln w="3175">
                  <a:noFill/>
                </a:ln>
                <a:solidFill>
                  <a:schemeClr val="tx1"/>
                </a:solidFill>
                <a:effectLst/>
                <a:cs typeface="Segoe UI" pitchFamily="34" charset="0"/>
              </a:defRPr>
            </a:lvl1pPr>
          </a:lstStyle>
          <a:p>
            <a:pPr marL="57150" lvl="0" indent="-285750">
              <a:spcBef>
                <a:spcPct val="0"/>
              </a:spcBef>
            </a:pPr>
            <a:r>
              <a:rPr lang="en-US"/>
              <a:t>Click to add text</a:t>
            </a:r>
          </a:p>
        </p:txBody>
      </p:sp>
      <p:sp>
        <p:nvSpPr>
          <p:cNvPr id="21" name="Text Placeholder 35">
            <a:extLst>
              <a:ext uri="{FF2B5EF4-FFF2-40B4-BE49-F238E27FC236}">
                <a16:creationId xmlns:a16="http://schemas.microsoft.com/office/drawing/2014/main" id="{78FEC705-61DA-3E3C-454E-C15492D51C8B}"/>
              </a:ext>
            </a:extLst>
          </p:cNvPr>
          <p:cNvSpPr>
            <a:spLocks noGrp="1"/>
          </p:cNvSpPr>
          <p:nvPr>
            <p:ph type="body" sz="quarter" idx="20" hasCustomPrompt="1"/>
          </p:nvPr>
        </p:nvSpPr>
        <p:spPr>
          <a:xfrm>
            <a:off x="8102994" y="1662878"/>
            <a:ext cx="3504802" cy="586311"/>
          </a:xfrm>
        </p:spPr>
        <p:txBody>
          <a:bodyPr vert="horz" wrap="square" lIns="0" tIns="0" rIns="0" bIns="0" rtlCol="0" anchor="ctr">
            <a:noAutofit/>
          </a:bodyPr>
          <a:lstStyle>
            <a:lvl1pPr marL="0" indent="0">
              <a:buNone/>
              <a:defRPr lang="en-US" sz="2800" b="1" cap="none" spc="-50" dirty="0" smtClean="0">
                <a:ln w="3175">
                  <a:noFill/>
                </a:ln>
                <a:solidFill>
                  <a:schemeClr val="tx2"/>
                </a:solidFill>
                <a:effectLst/>
                <a:cs typeface="Segoe UI" pitchFamily="34" charset="0"/>
              </a:defRPr>
            </a:lvl1pPr>
          </a:lstStyle>
          <a:p>
            <a:pPr marL="57150" lvl="0" indent="-285750">
              <a:spcBef>
                <a:spcPct val="0"/>
              </a:spcBef>
            </a:pPr>
            <a:r>
              <a:rPr lang="en-US"/>
              <a:t>02</a:t>
            </a:r>
          </a:p>
        </p:txBody>
      </p:sp>
      <p:sp>
        <p:nvSpPr>
          <p:cNvPr id="31" name="Text Placeholder 35">
            <a:extLst>
              <a:ext uri="{FF2B5EF4-FFF2-40B4-BE49-F238E27FC236}">
                <a16:creationId xmlns:a16="http://schemas.microsoft.com/office/drawing/2014/main" id="{786D4BA8-8528-44EC-BC1D-8E530D913EA4}"/>
              </a:ext>
            </a:extLst>
          </p:cNvPr>
          <p:cNvSpPr>
            <a:spLocks noGrp="1"/>
          </p:cNvSpPr>
          <p:nvPr>
            <p:ph type="body" sz="quarter" idx="14" hasCustomPrompt="1"/>
          </p:nvPr>
        </p:nvSpPr>
        <p:spPr>
          <a:xfrm>
            <a:off x="8102994" y="2338345"/>
            <a:ext cx="3504802" cy="586311"/>
          </a:xfrm>
        </p:spPr>
        <p:txBody>
          <a:bodyPr vert="horz" wrap="square" lIns="0" tIns="0" rIns="0" bIns="0" rtlCol="0" anchor="t">
            <a:noAutofit/>
          </a:bodyPr>
          <a:lstStyle>
            <a:lvl1pPr marL="0" indent="0">
              <a:buNone/>
              <a:defRPr lang="en-US" sz="1600" b="0" cap="none" spc="-50" dirty="0" smtClean="0">
                <a:ln w="3175">
                  <a:noFill/>
                </a:ln>
                <a:solidFill>
                  <a:schemeClr val="tx1"/>
                </a:solidFill>
                <a:effectLst/>
                <a:cs typeface="Segoe UI" pitchFamily="34" charset="0"/>
              </a:defRPr>
            </a:lvl1pPr>
          </a:lstStyle>
          <a:p>
            <a:pPr marL="57150" lvl="0" indent="-285750">
              <a:spcBef>
                <a:spcPct val="0"/>
              </a:spcBef>
            </a:pPr>
            <a:r>
              <a:rPr lang="en-US"/>
              <a:t>Click to add text</a:t>
            </a:r>
          </a:p>
        </p:txBody>
      </p:sp>
      <p:sp>
        <p:nvSpPr>
          <p:cNvPr id="8" name="Text Placeholder 35">
            <a:extLst>
              <a:ext uri="{FF2B5EF4-FFF2-40B4-BE49-F238E27FC236}">
                <a16:creationId xmlns:a16="http://schemas.microsoft.com/office/drawing/2014/main" id="{0A42AA3D-4A85-9257-F46F-A5C32C17E772}"/>
              </a:ext>
            </a:extLst>
          </p:cNvPr>
          <p:cNvSpPr>
            <a:spLocks noGrp="1"/>
          </p:cNvSpPr>
          <p:nvPr>
            <p:ph type="body" sz="quarter" idx="18" hasCustomPrompt="1"/>
          </p:nvPr>
        </p:nvSpPr>
        <p:spPr>
          <a:xfrm>
            <a:off x="4077094" y="3201621"/>
            <a:ext cx="3504802" cy="586311"/>
          </a:xfrm>
        </p:spPr>
        <p:txBody>
          <a:bodyPr vert="horz" wrap="square" lIns="0" tIns="0" rIns="0" bIns="0" rtlCol="0" anchor="ctr">
            <a:noAutofit/>
          </a:bodyPr>
          <a:lstStyle>
            <a:lvl1pPr marL="0" indent="0">
              <a:buNone/>
              <a:defRPr lang="en-US" sz="2800" b="1" cap="none" spc="-50" dirty="0" smtClean="0">
                <a:ln w="3175">
                  <a:noFill/>
                </a:ln>
                <a:solidFill>
                  <a:schemeClr val="tx2"/>
                </a:solidFill>
                <a:effectLst/>
                <a:cs typeface="Segoe UI" pitchFamily="34" charset="0"/>
              </a:defRPr>
            </a:lvl1pPr>
          </a:lstStyle>
          <a:p>
            <a:pPr marL="57150" lvl="0" indent="-285750">
              <a:spcBef>
                <a:spcPct val="0"/>
              </a:spcBef>
            </a:pPr>
            <a:r>
              <a:rPr lang="en-US"/>
              <a:t>03</a:t>
            </a:r>
          </a:p>
        </p:txBody>
      </p:sp>
      <p:sp>
        <p:nvSpPr>
          <p:cNvPr id="29" name="Text Placeholder 35">
            <a:extLst>
              <a:ext uri="{FF2B5EF4-FFF2-40B4-BE49-F238E27FC236}">
                <a16:creationId xmlns:a16="http://schemas.microsoft.com/office/drawing/2014/main" id="{3A0C4F3B-DD2A-D85C-6652-1A67E41AFE77}"/>
              </a:ext>
            </a:extLst>
          </p:cNvPr>
          <p:cNvSpPr>
            <a:spLocks noGrp="1"/>
          </p:cNvSpPr>
          <p:nvPr>
            <p:ph type="body" sz="quarter" idx="12" hasCustomPrompt="1"/>
          </p:nvPr>
        </p:nvSpPr>
        <p:spPr>
          <a:xfrm>
            <a:off x="4077094" y="3877088"/>
            <a:ext cx="3504802" cy="586311"/>
          </a:xfrm>
        </p:spPr>
        <p:txBody>
          <a:bodyPr vert="horz" wrap="square" lIns="0" tIns="0" rIns="0" bIns="0" rtlCol="0" anchor="t">
            <a:noAutofit/>
          </a:bodyPr>
          <a:lstStyle>
            <a:lvl1pPr marL="0" indent="0">
              <a:buNone/>
              <a:defRPr lang="en-US" sz="1600" b="0" cap="none" spc="-50" dirty="0" smtClean="0">
                <a:ln w="3175">
                  <a:noFill/>
                </a:ln>
                <a:solidFill>
                  <a:schemeClr val="tx1"/>
                </a:solidFill>
                <a:effectLst/>
                <a:cs typeface="Segoe UI" pitchFamily="34" charset="0"/>
              </a:defRPr>
            </a:lvl1pPr>
          </a:lstStyle>
          <a:p>
            <a:pPr marL="57150" lvl="0" indent="-285750">
              <a:spcBef>
                <a:spcPct val="0"/>
              </a:spcBef>
            </a:pPr>
            <a:r>
              <a:rPr lang="en-US"/>
              <a:t>Click to add text</a:t>
            </a:r>
          </a:p>
        </p:txBody>
      </p:sp>
      <p:sp>
        <p:nvSpPr>
          <p:cNvPr id="22" name="Text Placeholder 35">
            <a:extLst>
              <a:ext uri="{FF2B5EF4-FFF2-40B4-BE49-F238E27FC236}">
                <a16:creationId xmlns:a16="http://schemas.microsoft.com/office/drawing/2014/main" id="{4CD7A510-7474-4D07-280B-F55F2A425B42}"/>
              </a:ext>
            </a:extLst>
          </p:cNvPr>
          <p:cNvSpPr>
            <a:spLocks noGrp="1"/>
          </p:cNvSpPr>
          <p:nvPr>
            <p:ph type="body" sz="quarter" idx="21" hasCustomPrompt="1"/>
          </p:nvPr>
        </p:nvSpPr>
        <p:spPr>
          <a:xfrm>
            <a:off x="8102994" y="3201621"/>
            <a:ext cx="3504802" cy="586311"/>
          </a:xfrm>
        </p:spPr>
        <p:txBody>
          <a:bodyPr vert="horz" wrap="square" lIns="0" tIns="0" rIns="0" bIns="0" rtlCol="0" anchor="ctr">
            <a:noAutofit/>
          </a:bodyPr>
          <a:lstStyle>
            <a:lvl1pPr marL="0" indent="0">
              <a:buNone/>
              <a:defRPr lang="en-US" sz="2800" b="1" cap="none" spc="-50" dirty="0" smtClean="0">
                <a:ln w="3175">
                  <a:noFill/>
                </a:ln>
                <a:solidFill>
                  <a:schemeClr val="tx2"/>
                </a:solidFill>
                <a:effectLst/>
                <a:cs typeface="Segoe UI" pitchFamily="34" charset="0"/>
              </a:defRPr>
            </a:lvl1pPr>
          </a:lstStyle>
          <a:p>
            <a:pPr marL="57150" lvl="0" indent="-285750">
              <a:spcBef>
                <a:spcPct val="0"/>
              </a:spcBef>
            </a:pPr>
            <a:r>
              <a:rPr lang="en-US"/>
              <a:t>04</a:t>
            </a:r>
          </a:p>
        </p:txBody>
      </p:sp>
      <p:sp>
        <p:nvSpPr>
          <p:cNvPr id="32" name="Text Placeholder 35">
            <a:extLst>
              <a:ext uri="{FF2B5EF4-FFF2-40B4-BE49-F238E27FC236}">
                <a16:creationId xmlns:a16="http://schemas.microsoft.com/office/drawing/2014/main" id="{C1602467-F0C1-6CAE-16ED-B5F7945322EC}"/>
              </a:ext>
            </a:extLst>
          </p:cNvPr>
          <p:cNvSpPr>
            <a:spLocks noGrp="1"/>
          </p:cNvSpPr>
          <p:nvPr>
            <p:ph type="body" sz="quarter" idx="15" hasCustomPrompt="1"/>
          </p:nvPr>
        </p:nvSpPr>
        <p:spPr>
          <a:xfrm>
            <a:off x="8102994" y="3877088"/>
            <a:ext cx="3504802" cy="586311"/>
          </a:xfrm>
        </p:spPr>
        <p:txBody>
          <a:bodyPr vert="horz" wrap="square" lIns="0" tIns="0" rIns="0" bIns="0" rtlCol="0" anchor="t">
            <a:noAutofit/>
          </a:bodyPr>
          <a:lstStyle>
            <a:lvl1pPr marL="0" indent="0">
              <a:buNone/>
              <a:defRPr lang="en-US" sz="1600" b="0" cap="none" spc="-50" dirty="0" smtClean="0">
                <a:ln w="3175">
                  <a:noFill/>
                </a:ln>
                <a:solidFill>
                  <a:schemeClr val="tx1"/>
                </a:solidFill>
                <a:effectLst/>
                <a:cs typeface="Segoe UI" pitchFamily="34" charset="0"/>
              </a:defRPr>
            </a:lvl1pPr>
          </a:lstStyle>
          <a:p>
            <a:pPr marL="57150" lvl="0" indent="-285750">
              <a:spcBef>
                <a:spcPct val="0"/>
              </a:spcBef>
            </a:pPr>
            <a:r>
              <a:rPr lang="en-US"/>
              <a:t>Click to add text</a:t>
            </a:r>
          </a:p>
        </p:txBody>
      </p:sp>
      <p:sp>
        <p:nvSpPr>
          <p:cNvPr id="20" name="Text Placeholder 35">
            <a:extLst>
              <a:ext uri="{FF2B5EF4-FFF2-40B4-BE49-F238E27FC236}">
                <a16:creationId xmlns:a16="http://schemas.microsoft.com/office/drawing/2014/main" id="{46D5CE3B-8D17-6534-61FA-4E1CD1506A82}"/>
              </a:ext>
            </a:extLst>
          </p:cNvPr>
          <p:cNvSpPr>
            <a:spLocks noGrp="1"/>
          </p:cNvSpPr>
          <p:nvPr>
            <p:ph type="body" sz="quarter" idx="19" hasCustomPrompt="1"/>
          </p:nvPr>
        </p:nvSpPr>
        <p:spPr>
          <a:xfrm>
            <a:off x="4077094" y="4718280"/>
            <a:ext cx="3504802" cy="586311"/>
          </a:xfrm>
        </p:spPr>
        <p:txBody>
          <a:bodyPr vert="horz" wrap="square" lIns="0" tIns="0" rIns="0" bIns="0" rtlCol="0" anchor="ctr">
            <a:noAutofit/>
          </a:bodyPr>
          <a:lstStyle>
            <a:lvl1pPr marL="0" indent="0">
              <a:buNone/>
              <a:defRPr lang="en-US" sz="2800" b="1" cap="none" spc="-50" dirty="0" smtClean="0">
                <a:ln w="3175">
                  <a:noFill/>
                </a:ln>
                <a:solidFill>
                  <a:schemeClr val="tx2"/>
                </a:solidFill>
                <a:effectLst/>
                <a:cs typeface="Segoe UI" pitchFamily="34" charset="0"/>
              </a:defRPr>
            </a:lvl1pPr>
          </a:lstStyle>
          <a:p>
            <a:pPr marL="57150" lvl="0" indent="-285750">
              <a:spcBef>
                <a:spcPct val="0"/>
              </a:spcBef>
            </a:pPr>
            <a:r>
              <a:rPr lang="en-US"/>
              <a:t>05</a:t>
            </a:r>
          </a:p>
        </p:txBody>
      </p:sp>
      <p:sp>
        <p:nvSpPr>
          <p:cNvPr id="30" name="Text Placeholder 35">
            <a:extLst>
              <a:ext uri="{FF2B5EF4-FFF2-40B4-BE49-F238E27FC236}">
                <a16:creationId xmlns:a16="http://schemas.microsoft.com/office/drawing/2014/main" id="{41B2D09B-C75B-7148-28CD-8E41AB7FB89B}"/>
              </a:ext>
            </a:extLst>
          </p:cNvPr>
          <p:cNvSpPr>
            <a:spLocks noGrp="1"/>
          </p:cNvSpPr>
          <p:nvPr>
            <p:ph type="body" sz="quarter" idx="13" hasCustomPrompt="1"/>
          </p:nvPr>
        </p:nvSpPr>
        <p:spPr>
          <a:xfrm>
            <a:off x="4077094" y="5393747"/>
            <a:ext cx="3504802" cy="586311"/>
          </a:xfrm>
        </p:spPr>
        <p:txBody>
          <a:bodyPr vert="horz" wrap="square" lIns="0" tIns="0" rIns="0" bIns="0" rtlCol="0" anchor="t">
            <a:noAutofit/>
          </a:bodyPr>
          <a:lstStyle>
            <a:lvl1pPr marL="0" indent="0">
              <a:buNone/>
              <a:defRPr lang="en-US" sz="1600" b="0" cap="none" spc="-50" dirty="0" smtClean="0">
                <a:ln w="3175">
                  <a:noFill/>
                </a:ln>
                <a:solidFill>
                  <a:schemeClr val="tx1"/>
                </a:solidFill>
                <a:effectLst/>
                <a:cs typeface="Segoe UI" pitchFamily="34" charset="0"/>
              </a:defRPr>
            </a:lvl1pPr>
          </a:lstStyle>
          <a:p>
            <a:pPr marL="57150" lvl="0" indent="-285750">
              <a:spcBef>
                <a:spcPct val="0"/>
              </a:spcBef>
            </a:pPr>
            <a:r>
              <a:rPr lang="en-US"/>
              <a:t>Click to add text</a:t>
            </a:r>
          </a:p>
        </p:txBody>
      </p:sp>
      <p:sp>
        <p:nvSpPr>
          <p:cNvPr id="23" name="Text Placeholder 35">
            <a:extLst>
              <a:ext uri="{FF2B5EF4-FFF2-40B4-BE49-F238E27FC236}">
                <a16:creationId xmlns:a16="http://schemas.microsoft.com/office/drawing/2014/main" id="{C897771B-DFEC-E8A3-93CF-925CB6170BDF}"/>
              </a:ext>
            </a:extLst>
          </p:cNvPr>
          <p:cNvSpPr>
            <a:spLocks noGrp="1"/>
          </p:cNvSpPr>
          <p:nvPr>
            <p:ph type="body" sz="quarter" idx="22" hasCustomPrompt="1"/>
          </p:nvPr>
        </p:nvSpPr>
        <p:spPr>
          <a:xfrm>
            <a:off x="8102994" y="4718280"/>
            <a:ext cx="3504802" cy="586311"/>
          </a:xfrm>
        </p:spPr>
        <p:txBody>
          <a:bodyPr vert="horz" wrap="square" lIns="0" tIns="0" rIns="0" bIns="0" rtlCol="0" anchor="ctr">
            <a:noAutofit/>
          </a:bodyPr>
          <a:lstStyle>
            <a:lvl1pPr marL="0" indent="0">
              <a:buNone/>
              <a:defRPr lang="en-US" sz="2800" b="1" cap="none" spc="-50" dirty="0" smtClean="0">
                <a:ln w="3175">
                  <a:noFill/>
                </a:ln>
                <a:solidFill>
                  <a:schemeClr val="tx2"/>
                </a:solidFill>
                <a:effectLst/>
                <a:cs typeface="Segoe UI" pitchFamily="34" charset="0"/>
              </a:defRPr>
            </a:lvl1pPr>
          </a:lstStyle>
          <a:p>
            <a:pPr marL="57150" lvl="0" indent="-285750">
              <a:spcBef>
                <a:spcPct val="0"/>
              </a:spcBef>
            </a:pPr>
            <a:r>
              <a:rPr lang="en-US"/>
              <a:t>06</a:t>
            </a:r>
          </a:p>
        </p:txBody>
      </p:sp>
      <p:sp>
        <p:nvSpPr>
          <p:cNvPr id="33" name="Text Placeholder 35">
            <a:extLst>
              <a:ext uri="{FF2B5EF4-FFF2-40B4-BE49-F238E27FC236}">
                <a16:creationId xmlns:a16="http://schemas.microsoft.com/office/drawing/2014/main" id="{14F23EA4-A09C-C174-76CB-D617C4F363C6}"/>
              </a:ext>
            </a:extLst>
          </p:cNvPr>
          <p:cNvSpPr>
            <a:spLocks noGrp="1"/>
          </p:cNvSpPr>
          <p:nvPr>
            <p:ph type="body" sz="quarter" idx="16" hasCustomPrompt="1"/>
          </p:nvPr>
        </p:nvSpPr>
        <p:spPr>
          <a:xfrm>
            <a:off x="8102994" y="5393747"/>
            <a:ext cx="3504802" cy="586311"/>
          </a:xfrm>
        </p:spPr>
        <p:txBody>
          <a:bodyPr vert="horz" wrap="square" lIns="0" tIns="0" rIns="0" bIns="0" rtlCol="0" anchor="t">
            <a:noAutofit/>
          </a:bodyPr>
          <a:lstStyle>
            <a:lvl1pPr marL="0" indent="0">
              <a:buNone/>
              <a:defRPr lang="en-US" sz="1600" b="0" cap="none" spc="-50" dirty="0" smtClean="0">
                <a:ln w="3175">
                  <a:noFill/>
                </a:ln>
                <a:solidFill>
                  <a:schemeClr val="tx1"/>
                </a:solidFill>
                <a:effectLst/>
                <a:cs typeface="Segoe UI" pitchFamily="34" charset="0"/>
              </a:defRPr>
            </a:lvl1pPr>
          </a:lstStyle>
          <a:p>
            <a:pPr marL="57150" lvl="0" indent="-285750">
              <a:spcBef>
                <a:spcPct val="0"/>
              </a:spcBef>
            </a:pPr>
            <a:r>
              <a:rPr lang="en-US"/>
              <a:t>Click to add text</a:t>
            </a:r>
          </a:p>
        </p:txBody>
      </p:sp>
    </p:spTree>
    <p:extLst>
      <p:ext uri="{BB962C8B-B14F-4D97-AF65-F5344CB8AC3E}">
        <p14:creationId xmlns:p14="http://schemas.microsoft.com/office/powerpoint/2010/main" val="2510098354"/>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44_Custom Layout">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7CF072F3-E83D-7BC9-B889-8822192322AE}"/>
              </a:ext>
            </a:extLst>
          </p:cNvPr>
          <p:cNvGrpSpPr/>
          <p:nvPr userDrawn="1"/>
        </p:nvGrpSpPr>
        <p:grpSpPr>
          <a:xfrm>
            <a:off x="0" y="0"/>
            <a:ext cx="12192000" cy="6858000"/>
            <a:chOff x="0" y="0"/>
            <a:chExt cx="12192000" cy="6858000"/>
          </a:xfrm>
        </p:grpSpPr>
        <p:pic>
          <p:nvPicPr>
            <p:cNvPr id="4" name="Picture 3" descr="A picture containing blue, electric blue, majorelle blue, blur&#10;&#10;Description automatically generated">
              <a:extLst>
                <a:ext uri="{FF2B5EF4-FFF2-40B4-BE49-F238E27FC236}">
                  <a16:creationId xmlns:a16="http://schemas.microsoft.com/office/drawing/2014/main" id="{93EF610A-A7B7-A534-75A2-EFD5BC312E7F}"/>
                </a:ext>
              </a:extLst>
            </p:cNvPr>
            <p:cNvPicPr>
              <a:picLocks noChangeAspect="1"/>
            </p:cNvPicPr>
            <p:nvPr/>
          </p:nvPicPr>
          <p:blipFill>
            <a:blip r:embed="rId2"/>
            <a:stretch>
              <a:fillRect/>
            </a:stretch>
          </p:blipFill>
          <p:spPr>
            <a:xfrm>
              <a:off x="0" y="0"/>
              <a:ext cx="12192000" cy="6858000"/>
            </a:xfrm>
            <a:prstGeom prst="rect">
              <a:avLst/>
            </a:prstGeom>
          </p:spPr>
        </p:pic>
        <p:pic>
          <p:nvPicPr>
            <p:cNvPr id="5" name="Picture 4">
              <a:extLst>
                <a:ext uri="{FF2B5EF4-FFF2-40B4-BE49-F238E27FC236}">
                  <a16:creationId xmlns:a16="http://schemas.microsoft.com/office/drawing/2014/main" id="{592F6666-2516-F221-7719-FC24033CBA83}"/>
                </a:ext>
              </a:extLst>
            </p:cNvPr>
            <p:cNvPicPr>
              <a:picLocks noChangeAspect="1"/>
            </p:cNvPicPr>
            <p:nvPr/>
          </p:nvPicPr>
          <p:blipFill>
            <a:blip r:embed="rId3" cstate="print">
              <a:alphaModFix amt="35000"/>
              <a:extLst>
                <a:ext uri="{28A0092B-C50C-407E-A947-70E740481C1C}">
                  <a14:useLocalDpi xmlns:a14="http://schemas.microsoft.com/office/drawing/2010/main"/>
                </a:ext>
              </a:extLst>
            </a:blip>
            <a:stretch>
              <a:fillRect/>
            </a:stretch>
          </p:blipFill>
          <p:spPr>
            <a:xfrm>
              <a:off x="0" y="0"/>
              <a:ext cx="12192000" cy="6858000"/>
            </a:xfrm>
            <a:prstGeom prst="rect">
              <a:avLst/>
            </a:prstGeom>
          </p:spPr>
        </p:pic>
      </p:grpSp>
      <p:grpSp>
        <p:nvGrpSpPr>
          <p:cNvPr id="6" name="Group 5">
            <a:extLst>
              <a:ext uri="{FF2B5EF4-FFF2-40B4-BE49-F238E27FC236}">
                <a16:creationId xmlns:a16="http://schemas.microsoft.com/office/drawing/2014/main" id="{2D2B7BF2-6CC1-8452-E2F7-172E34A95C19}"/>
              </a:ext>
            </a:extLst>
          </p:cNvPr>
          <p:cNvGrpSpPr/>
          <p:nvPr userDrawn="1"/>
        </p:nvGrpSpPr>
        <p:grpSpPr>
          <a:xfrm>
            <a:off x="9486900" y="0"/>
            <a:ext cx="2705100" cy="694583"/>
            <a:chOff x="9486900" y="0"/>
            <a:chExt cx="2705100" cy="694583"/>
          </a:xfrm>
        </p:grpSpPr>
        <p:sp>
          <p:nvSpPr>
            <p:cNvPr id="7" name="Freeform: Shape 6">
              <a:extLst>
                <a:ext uri="{FF2B5EF4-FFF2-40B4-BE49-F238E27FC236}">
                  <a16:creationId xmlns:a16="http://schemas.microsoft.com/office/drawing/2014/main" id="{AE17A165-F18F-AC2F-F3AC-15252E043E49}"/>
                </a:ext>
              </a:extLst>
            </p:cNvPr>
            <p:cNvSpPr/>
            <p:nvPr/>
          </p:nvSpPr>
          <p:spPr>
            <a:xfrm>
              <a:off x="9486900" y="0"/>
              <a:ext cx="2705100" cy="694583"/>
            </a:xfrm>
            <a:custGeom>
              <a:avLst/>
              <a:gdLst>
                <a:gd name="connsiteX0" fmla="*/ 0 w 6378217"/>
                <a:gd name="connsiteY0" fmla="*/ 0 h 1637721"/>
                <a:gd name="connsiteX1" fmla="*/ 4167423 w 6378217"/>
                <a:gd name="connsiteY1" fmla="*/ 1631982 h 1637721"/>
                <a:gd name="connsiteX2" fmla="*/ 6378218 w 6378217"/>
                <a:gd name="connsiteY2" fmla="*/ 1175323 h 1637721"/>
                <a:gd name="connsiteX3" fmla="*/ 6378218 w 6378217"/>
                <a:gd name="connsiteY3" fmla="*/ 0 h 1637721"/>
                <a:gd name="connsiteX4" fmla="*/ 0 w 6378217"/>
                <a:gd name="connsiteY4" fmla="*/ 0 h 1637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78217" h="1637721">
                  <a:moveTo>
                    <a:pt x="0" y="0"/>
                  </a:moveTo>
                  <a:cubicBezTo>
                    <a:pt x="1476490" y="225815"/>
                    <a:pt x="2722373" y="1559284"/>
                    <a:pt x="4167423" y="1631982"/>
                  </a:cubicBezTo>
                  <a:cubicBezTo>
                    <a:pt x="5475750" y="1697830"/>
                    <a:pt x="6378218" y="1175323"/>
                    <a:pt x="6378218" y="1175323"/>
                  </a:cubicBezTo>
                  <a:lnTo>
                    <a:pt x="6378218" y="0"/>
                  </a:lnTo>
                  <a:lnTo>
                    <a:pt x="0" y="0"/>
                  </a:lnTo>
                  <a:close/>
                </a:path>
              </a:pathLst>
            </a:custGeom>
            <a:gradFill>
              <a:gsLst>
                <a:gs pos="100000">
                  <a:srgbClr val="122C4F"/>
                </a:gs>
                <a:gs pos="0">
                  <a:srgbClr val="142944"/>
                </a:gs>
              </a:gsLst>
              <a:lin ang="2700000" scaled="1"/>
            </a:gradFill>
            <a:ln w="8467" cap="flat">
              <a:noFill/>
              <a:prstDash val="solid"/>
              <a:miter/>
            </a:ln>
            <a:effectLst>
              <a:outerShdw blurRad="812800" dist="317500" dir="8100000" sx="95000" sy="95000" algn="tr" rotWithShape="0">
                <a:prstClr val="black">
                  <a:alpha val="40000"/>
                </a:prstClr>
              </a:outerShdw>
            </a:effectLst>
          </p:spPr>
          <p:txBody>
            <a:bodyPr rtlCol="0" anchor="ctr"/>
            <a:lstStyle/>
            <a:p>
              <a:endParaRPr lang="en-US">
                <a:solidFill>
                  <a:schemeClr val="bg1"/>
                </a:solidFill>
              </a:endParaRPr>
            </a:p>
          </p:txBody>
        </p:sp>
        <p:sp>
          <p:nvSpPr>
            <p:cNvPr id="8" name="Freeform: Shape 7">
              <a:extLst>
                <a:ext uri="{FF2B5EF4-FFF2-40B4-BE49-F238E27FC236}">
                  <a16:creationId xmlns:a16="http://schemas.microsoft.com/office/drawing/2014/main" id="{46FE4C56-E270-0802-E54E-C3CB0E5BADDE}"/>
                </a:ext>
              </a:extLst>
            </p:cNvPr>
            <p:cNvSpPr/>
            <p:nvPr/>
          </p:nvSpPr>
          <p:spPr>
            <a:xfrm>
              <a:off x="9486900" y="0"/>
              <a:ext cx="2705100" cy="431371"/>
            </a:xfrm>
            <a:custGeom>
              <a:avLst/>
              <a:gdLst>
                <a:gd name="connsiteX0" fmla="*/ 0 w 6378217"/>
                <a:gd name="connsiteY0" fmla="*/ 0 h 1017107"/>
                <a:gd name="connsiteX1" fmla="*/ 4094765 w 6378217"/>
                <a:gd name="connsiteY1" fmla="*/ 1012782 h 1017107"/>
                <a:gd name="connsiteX2" fmla="*/ 6378218 w 6378217"/>
                <a:gd name="connsiteY2" fmla="*/ 697085 h 1017107"/>
                <a:gd name="connsiteX3" fmla="*/ 6378218 w 6378217"/>
                <a:gd name="connsiteY3" fmla="*/ 0 h 1017107"/>
                <a:gd name="connsiteX4" fmla="*/ 0 w 6378217"/>
                <a:gd name="connsiteY4" fmla="*/ 0 h 1017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78217" h="1017107">
                  <a:moveTo>
                    <a:pt x="0" y="0"/>
                  </a:moveTo>
                  <a:cubicBezTo>
                    <a:pt x="1666233" y="157275"/>
                    <a:pt x="2855732" y="967604"/>
                    <a:pt x="4094765" y="1012782"/>
                  </a:cubicBezTo>
                  <a:cubicBezTo>
                    <a:pt x="5403922" y="1060535"/>
                    <a:pt x="6378218" y="697085"/>
                    <a:pt x="6378218" y="697085"/>
                  </a:cubicBezTo>
                  <a:lnTo>
                    <a:pt x="6378218" y="0"/>
                  </a:lnTo>
                  <a:lnTo>
                    <a:pt x="0" y="0"/>
                  </a:lnTo>
                  <a:close/>
                </a:path>
              </a:pathLst>
            </a:custGeom>
            <a:gradFill>
              <a:gsLst>
                <a:gs pos="100000">
                  <a:srgbClr val="122C4F"/>
                </a:gs>
                <a:gs pos="0">
                  <a:srgbClr val="142944"/>
                </a:gs>
              </a:gsLst>
              <a:lin ang="2700000" scaled="1"/>
            </a:gradFill>
            <a:ln w="8467" cap="flat">
              <a:noFill/>
              <a:prstDash val="solid"/>
              <a:miter/>
            </a:ln>
            <a:effectLst>
              <a:outerShdw blurRad="571500" dir="8100000" algn="tr" rotWithShape="0">
                <a:prstClr val="black">
                  <a:alpha val="55000"/>
                </a:prstClr>
              </a:outerShdw>
            </a:effectLst>
          </p:spPr>
          <p:txBody>
            <a:bodyPr rtlCol="0" anchor="ctr"/>
            <a:lstStyle/>
            <a:p>
              <a:endParaRPr lang="en-US">
                <a:solidFill>
                  <a:schemeClr val="bg1"/>
                </a:solidFill>
              </a:endParaRPr>
            </a:p>
          </p:txBody>
        </p:sp>
      </p:grpSp>
      <p:grpSp>
        <p:nvGrpSpPr>
          <p:cNvPr id="10" name="Group 9">
            <a:extLst>
              <a:ext uri="{FF2B5EF4-FFF2-40B4-BE49-F238E27FC236}">
                <a16:creationId xmlns:a16="http://schemas.microsoft.com/office/drawing/2014/main" id="{FBA366A9-CB5F-587B-731C-7AF44856C2ED}"/>
              </a:ext>
            </a:extLst>
          </p:cNvPr>
          <p:cNvGrpSpPr/>
          <p:nvPr userDrawn="1"/>
        </p:nvGrpSpPr>
        <p:grpSpPr>
          <a:xfrm>
            <a:off x="0" y="4679915"/>
            <a:ext cx="12192000" cy="2178087"/>
            <a:chOff x="0" y="4679915"/>
            <a:chExt cx="12192000" cy="2178087"/>
          </a:xfrm>
        </p:grpSpPr>
        <p:sp>
          <p:nvSpPr>
            <p:cNvPr id="11" name="Freeform: Shape 10">
              <a:extLst>
                <a:ext uri="{FF2B5EF4-FFF2-40B4-BE49-F238E27FC236}">
                  <a16:creationId xmlns:a16="http://schemas.microsoft.com/office/drawing/2014/main" id="{A90FF5AA-C114-0551-5D69-21436E408389}"/>
                </a:ext>
              </a:extLst>
            </p:cNvPr>
            <p:cNvSpPr/>
            <p:nvPr/>
          </p:nvSpPr>
          <p:spPr>
            <a:xfrm>
              <a:off x="0" y="4679915"/>
              <a:ext cx="12192000" cy="2178087"/>
            </a:xfrm>
            <a:custGeom>
              <a:avLst/>
              <a:gdLst>
                <a:gd name="connsiteX0" fmla="*/ 0 w 12192000"/>
                <a:gd name="connsiteY0" fmla="*/ 0 h 2178087"/>
                <a:gd name="connsiteX1" fmla="*/ 49187 w 12192000"/>
                <a:gd name="connsiteY1" fmla="*/ 26851 h 2178087"/>
                <a:gd name="connsiteX2" fmla="*/ 5229981 w 12192000"/>
                <a:gd name="connsiteY2" fmla="*/ 1726424 h 2178087"/>
                <a:gd name="connsiteX3" fmla="*/ 11446932 w 12192000"/>
                <a:gd name="connsiteY3" fmla="*/ 876636 h 2178087"/>
                <a:gd name="connsiteX4" fmla="*/ 12028917 w 12192000"/>
                <a:gd name="connsiteY4" fmla="*/ 992007 h 2178087"/>
                <a:gd name="connsiteX5" fmla="*/ 12192000 w 12192000"/>
                <a:gd name="connsiteY5" fmla="*/ 1038316 h 2178087"/>
                <a:gd name="connsiteX6" fmla="*/ 12192000 w 12192000"/>
                <a:gd name="connsiteY6" fmla="*/ 2178087 h 2178087"/>
                <a:gd name="connsiteX7" fmla="*/ 0 w 12192000"/>
                <a:gd name="connsiteY7" fmla="*/ 2178087 h 2178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2178087">
                  <a:moveTo>
                    <a:pt x="0" y="0"/>
                  </a:moveTo>
                  <a:lnTo>
                    <a:pt x="49187" y="26851"/>
                  </a:lnTo>
                  <a:cubicBezTo>
                    <a:pt x="1085347" y="603113"/>
                    <a:pt x="3157664" y="1718458"/>
                    <a:pt x="5229981" y="1726424"/>
                  </a:cubicBezTo>
                  <a:cubicBezTo>
                    <a:pt x="7302300" y="1718458"/>
                    <a:pt x="9374617" y="603113"/>
                    <a:pt x="11446932" y="876636"/>
                  </a:cubicBezTo>
                  <a:cubicBezTo>
                    <a:pt x="11641212" y="903275"/>
                    <a:pt x="11835492" y="942354"/>
                    <a:pt x="12028917" y="992007"/>
                  </a:cubicBezTo>
                  <a:lnTo>
                    <a:pt x="12192000" y="1038316"/>
                  </a:lnTo>
                  <a:lnTo>
                    <a:pt x="12192000" y="2178087"/>
                  </a:lnTo>
                  <a:lnTo>
                    <a:pt x="0" y="2178087"/>
                  </a:lnTo>
                  <a:close/>
                </a:path>
              </a:pathLst>
            </a:custGeom>
            <a:gradFill>
              <a:gsLst>
                <a:gs pos="100000">
                  <a:srgbClr val="122C4F"/>
                </a:gs>
                <a:gs pos="0">
                  <a:srgbClr val="142944"/>
                </a:gs>
              </a:gsLst>
              <a:lin ang="2700000" scaled="1"/>
            </a:gradFill>
            <a:ln w="8467" cap="flat">
              <a:noFill/>
              <a:prstDash val="solid"/>
              <a:miter/>
            </a:ln>
            <a:effectLst>
              <a:outerShdw blurRad="571500" dir="8100000" algn="tr" rotWithShape="0">
                <a:prstClr val="black">
                  <a:alpha val="55000"/>
                </a:prstClr>
              </a:outerShdw>
            </a:effectLst>
          </p:spPr>
          <p:txBody>
            <a:bodyPr rtlCol="0" anchor="ctr"/>
            <a:lstStyle/>
            <a:p>
              <a:endParaRPr lang="en-US">
                <a:solidFill>
                  <a:schemeClr val="bg1"/>
                </a:solidFill>
              </a:endParaRPr>
            </a:p>
          </p:txBody>
        </p:sp>
        <p:sp>
          <p:nvSpPr>
            <p:cNvPr id="12" name="Freeform: Shape 11">
              <a:extLst>
                <a:ext uri="{FF2B5EF4-FFF2-40B4-BE49-F238E27FC236}">
                  <a16:creationId xmlns:a16="http://schemas.microsoft.com/office/drawing/2014/main" id="{CF2B147F-132E-7F96-D00D-4D0B0EF86247}"/>
                </a:ext>
              </a:extLst>
            </p:cNvPr>
            <p:cNvSpPr/>
            <p:nvPr/>
          </p:nvSpPr>
          <p:spPr>
            <a:xfrm>
              <a:off x="0" y="5999523"/>
              <a:ext cx="9696275" cy="858477"/>
            </a:xfrm>
            <a:custGeom>
              <a:avLst/>
              <a:gdLst>
                <a:gd name="connsiteX0" fmla="*/ 7676696 w 9696275"/>
                <a:gd name="connsiteY0" fmla="*/ 530993 h 858477"/>
                <a:gd name="connsiteX1" fmla="*/ 8188475 w 9696275"/>
                <a:gd name="connsiteY1" fmla="*/ 547368 h 858477"/>
                <a:gd name="connsiteX2" fmla="*/ 9687830 w 9696275"/>
                <a:gd name="connsiteY2" fmla="*/ 855713 h 858477"/>
                <a:gd name="connsiteX3" fmla="*/ 9696275 w 9696275"/>
                <a:gd name="connsiteY3" fmla="*/ 858477 h 858477"/>
                <a:gd name="connsiteX4" fmla="*/ 4572598 w 9696275"/>
                <a:gd name="connsiteY4" fmla="*/ 858477 h 858477"/>
                <a:gd name="connsiteX5" fmla="*/ 4606017 w 9696275"/>
                <a:gd name="connsiteY5" fmla="*/ 856651 h 858477"/>
                <a:gd name="connsiteX6" fmla="*/ 7676696 w 9696275"/>
                <a:gd name="connsiteY6" fmla="*/ 530993 h 858477"/>
                <a:gd name="connsiteX7" fmla="*/ 0 w 9696275"/>
                <a:gd name="connsiteY7" fmla="*/ 0 h 858477"/>
                <a:gd name="connsiteX8" fmla="*/ 682372 w 9696275"/>
                <a:gd name="connsiteY8" fmla="*/ 218742 h 858477"/>
                <a:gd name="connsiteX9" fmla="*/ 3583790 w 9696275"/>
                <a:gd name="connsiteY9" fmla="*/ 856009 h 858477"/>
                <a:gd name="connsiteX10" fmla="*/ 3627014 w 9696275"/>
                <a:gd name="connsiteY10" fmla="*/ 858477 h 858477"/>
                <a:gd name="connsiteX11" fmla="*/ 0 w 9696275"/>
                <a:gd name="connsiteY11" fmla="*/ 858477 h 858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696275" h="858477">
                  <a:moveTo>
                    <a:pt x="7676696" y="530993"/>
                  </a:moveTo>
                  <a:cubicBezTo>
                    <a:pt x="7847289" y="529316"/>
                    <a:pt x="8017882" y="534146"/>
                    <a:pt x="8188475" y="547368"/>
                  </a:cubicBezTo>
                  <a:cubicBezTo>
                    <a:pt x="8700255" y="588574"/>
                    <a:pt x="9212034" y="706754"/>
                    <a:pt x="9687830" y="855713"/>
                  </a:cubicBezTo>
                  <a:lnTo>
                    <a:pt x="9696275" y="858477"/>
                  </a:lnTo>
                  <a:lnTo>
                    <a:pt x="4572598" y="858477"/>
                  </a:lnTo>
                  <a:lnTo>
                    <a:pt x="4606017" y="856651"/>
                  </a:lnTo>
                  <a:cubicBezTo>
                    <a:pt x="5629577" y="785358"/>
                    <a:pt x="6653137" y="541054"/>
                    <a:pt x="7676696" y="530993"/>
                  </a:cubicBezTo>
                  <a:close/>
                  <a:moveTo>
                    <a:pt x="0" y="0"/>
                  </a:moveTo>
                  <a:lnTo>
                    <a:pt x="682372" y="218742"/>
                  </a:lnTo>
                  <a:cubicBezTo>
                    <a:pt x="1279449" y="413736"/>
                    <a:pt x="2398967" y="768341"/>
                    <a:pt x="3583790" y="856009"/>
                  </a:cubicBezTo>
                  <a:lnTo>
                    <a:pt x="3627014" y="858477"/>
                  </a:lnTo>
                  <a:lnTo>
                    <a:pt x="0" y="858477"/>
                  </a:lnTo>
                  <a:close/>
                </a:path>
              </a:pathLst>
            </a:custGeom>
            <a:gradFill>
              <a:gsLst>
                <a:gs pos="100000">
                  <a:srgbClr val="122C4F"/>
                </a:gs>
                <a:gs pos="0">
                  <a:srgbClr val="142944"/>
                </a:gs>
              </a:gsLst>
              <a:lin ang="2700000" scaled="1"/>
            </a:gradFill>
            <a:ln w="8467" cap="flat">
              <a:noFill/>
              <a:prstDash val="solid"/>
              <a:miter/>
            </a:ln>
            <a:effectLst>
              <a:outerShdw blurRad="1270000" dist="317500" dir="8100000" algn="tr" rotWithShape="0">
                <a:prstClr val="black">
                  <a:alpha val="93000"/>
                </a:prstClr>
              </a:outerShdw>
            </a:effectLst>
          </p:spPr>
          <p:txBody>
            <a:bodyPr wrap="square" rtlCol="0" anchor="ctr">
              <a:noAutofit/>
            </a:bodyPr>
            <a:lstStyle/>
            <a:p>
              <a:endParaRPr lang="en-US"/>
            </a:p>
          </p:txBody>
        </p:sp>
      </p:grpSp>
      <p:sp>
        <p:nvSpPr>
          <p:cNvPr id="15" name="Title 1">
            <a:extLst>
              <a:ext uri="{FF2B5EF4-FFF2-40B4-BE49-F238E27FC236}">
                <a16:creationId xmlns:a16="http://schemas.microsoft.com/office/drawing/2014/main" id="{579F99F0-94F9-9F50-E1D6-E129252E013F}"/>
              </a:ext>
            </a:extLst>
          </p:cNvPr>
          <p:cNvSpPr>
            <a:spLocks noGrp="1"/>
          </p:cNvSpPr>
          <p:nvPr>
            <p:ph type="title" hasCustomPrompt="1"/>
          </p:nvPr>
        </p:nvSpPr>
        <p:spPr>
          <a:xfrm>
            <a:off x="588263" y="2813445"/>
            <a:ext cx="4956194" cy="1107996"/>
          </a:xfrm>
        </p:spPr>
        <p:txBody>
          <a:bodyPr vert="horz" wrap="square" lIns="0" tIns="0" rIns="0" bIns="0" rtlCol="0" anchor="t">
            <a:spAutoFit/>
          </a:bodyPr>
          <a:lstStyle>
            <a:lvl1pPr marL="0" indent="0">
              <a:buFont typeface="Arial" panose="020B0604020202020204" pitchFamily="34" charset="0"/>
              <a:buNone/>
              <a:defRPr lang="en-IN" sz="3600" dirty="0">
                <a:solidFill>
                  <a:schemeClr val="bg1"/>
                </a:solidFill>
              </a:defRPr>
            </a:lvl1pPr>
          </a:lstStyle>
          <a:p>
            <a:pPr marL="0" lvl="0"/>
            <a:r>
              <a:rPr lang="en-US" dirty="0"/>
              <a:t>Click to edit Master </a:t>
            </a:r>
            <a:br>
              <a:rPr lang="en-US" dirty="0"/>
            </a:br>
            <a:r>
              <a:rPr lang="en-US" dirty="0"/>
              <a:t>title style</a:t>
            </a:r>
            <a:endParaRPr lang="en-IN" dirty="0"/>
          </a:p>
        </p:txBody>
      </p:sp>
      <p:sp>
        <p:nvSpPr>
          <p:cNvPr id="14" name="Picture Placeholder 58">
            <a:extLst>
              <a:ext uri="{FF2B5EF4-FFF2-40B4-BE49-F238E27FC236}">
                <a16:creationId xmlns:a16="http://schemas.microsoft.com/office/drawing/2014/main" id="{04C8C2BA-A4DE-C21C-53E0-D3F5453389BF}"/>
              </a:ext>
            </a:extLst>
          </p:cNvPr>
          <p:cNvSpPr>
            <a:spLocks noGrp="1"/>
          </p:cNvSpPr>
          <p:nvPr>
            <p:ph type="pic" sz="quarter" idx="22"/>
          </p:nvPr>
        </p:nvSpPr>
        <p:spPr>
          <a:xfrm>
            <a:off x="5919788" y="585786"/>
            <a:ext cx="5686424" cy="5686424"/>
          </a:xfrm>
          <a:prstGeom prst="roundRect">
            <a:avLst>
              <a:gd name="adj" fmla="val 5988"/>
            </a:avLst>
          </a:prstGeom>
          <a:solidFill>
            <a:schemeClr val="bg1">
              <a:alpha val="40000"/>
            </a:schemeClr>
          </a:solidFill>
          <a:ln>
            <a:solidFill>
              <a:schemeClr val="bg1"/>
            </a:solidFill>
          </a:ln>
          <a:effectLst>
            <a:outerShdw blurRad="266700" sx="102000" sy="102000" algn="ctr" rotWithShape="0">
              <a:prstClr val="black">
                <a:alpha val="5000"/>
              </a:prstClr>
            </a:outerShdw>
          </a:effectLst>
        </p:spPr>
        <p:txBody>
          <a:bodyPr bIns="640080" anchor="ctr">
            <a:noAutofit/>
          </a:bodyPr>
          <a:lstStyle>
            <a:lvl1pPr marL="0" indent="0" algn="ctr">
              <a:buFont typeface="Arial" panose="020B0604020202020204" pitchFamily="34" charset="0"/>
              <a:buNone/>
              <a:defRPr sz="2000">
                <a:solidFill>
                  <a:schemeClr val="bg1"/>
                </a:solidFill>
              </a:defRPr>
            </a:lvl1pPr>
          </a:lstStyle>
          <a:p>
            <a:endParaRPr lang="en-IN"/>
          </a:p>
        </p:txBody>
      </p:sp>
    </p:spTree>
    <p:extLst>
      <p:ext uri="{BB962C8B-B14F-4D97-AF65-F5344CB8AC3E}">
        <p14:creationId xmlns:p14="http://schemas.microsoft.com/office/powerpoint/2010/main" val="3599378980"/>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45_Custom Layout">
    <p:spTree>
      <p:nvGrpSpPr>
        <p:cNvPr id="1" name=""/>
        <p:cNvGrpSpPr/>
        <p:nvPr/>
      </p:nvGrpSpPr>
      <p:grpSpPr>
        <a:xfrm>
          <a:off x="0" y="0"/>
          <a:ext cx="0" cy="0"/>
          <a:chOff x="0" y="0"/>
          <a:chExt cx="0" cy="0"/>
        </a:xfrm>
      </p:grpSpPr>
      <p:pic>
        <p:nvPicPr>
          <p:cNvPr id="3" name="Picture 2" descr="A picture containing blue, electric blue, majorelle blue, blur&#10;&#10;Description automatically generated">
            <a:extLst>
              <a:ext uri="{FF2B5EF4-FFF2-40B4-BE49-F238E27FC236}">
                <a16:creationId xmlns:a16="http://schemas.microsoft.com/office/drawing/2014/main" id="{66E22722-B5B3-DF7A-B6A5-A775F1571F12}"/>
              </a:ext>
            </a:extLst>
          </p:cNvPr>
          <p:cNvPicPr>
            <a:picLocks noChangeAspect="1"/>
          </p:cNvPicPr>
          <p:nvPr userDrawn="1"/>
        </p:nvPicPr>
        <p:blipFill>
          <a:blip r:embed="rId2"/>
          <a:stretch>
            <a:fillRect/>
          </a:stretch>
        </p:blipFill>
        <p:spPr>
          <a:xfrm>
            <a:off x="0" y="-38100"/>
            <a:ext cx="12192000" cy="6896100"/>
          </a:xfrm>
          <a:prstGeom prst="rect">
            <a:avLst/>
          </a:prstGeom>
        </p:spPr>
      </p:pic>
      <p:pic>
        <p:nvPicPr>
          <p:cNvPr id="4" name="Picture 3">
            <a:extLst>
              <a:ext uri="{FF2B5EF4-FFF2-40B4-BE49-F238E27FC236}">
                <a16:creationId xmlns:a16="http://schemas.microsoft.com/office/drawing/2014/main" id="{33E3849C-FB19-714C-D137-0B6806FECA4E}"/>
              </a:ext>
            </a:extLst>
          </p:cNvPr>
          <p:cNvPicPr>
            <a:picLocks noChangeAspect="1"/>
          </p:cNvPicPr>
          <p:nvPr userDrawn="1"/>
        </p:nvPicPr>
        <p:blipFill>
          <a:blip r:embed="rId3" cstate="print">
            <a:alphaModFix amt="35000"/>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5" name="Rectangle 4">
            <a:extLst>
              <a:ext uri="{FF2B5EF4-FFF2-40B4-BE49-F238E27FC236}">
                <a16:creationId xmlns:a16="http://schemas.microsoft.com/office/drawing/2014/main" id="{770EAC04-1B38-68C8-658E-19A667C83441}"/>
              </a:ext>
            </a:extLst>
          </p:cNvPr>
          <p:cNvSpPr/>
          <p:nvPr userDrawn="1"/>
        </p:nvSpPr>
        <p:spPr bwMode="auto">
          <a:xfrm rot="5400000" flipV="1">
            <a:off x="223839" y="360365"/>
            <a:ext cx="2017712" cy="1296988"/>
          </a:xfrm>
          <a:prstGeom prst="rect">
            <a:avLst/>
          </a:prstGeom>
          <a:gradFill>
            <a:gsLst>
              <a:gs pos="16000">
                <a:schemeClr val="tx2">
                  <a:alpha val="0"/>
                </a:schemeClr>
              </a:gs>
              <a:gs pos="84000">
                <a:schemeClr val="tx2">
                  <a:lumMod val="75000"/>
                </a:schemeClr>
              </a:gs>
            </a:gsLst>
            <a:lin ang="10800000" scaled="1"/>
          </a:gradFill>
          <a:ln>
            <a:noFill/>
            <a:headEnd type="none" w="med" len="med"/>
            <a:tailEnd type="none" w="med" len="med"/>
          </a:ln>
          <a:effectLst>
            <a:outerShdw blurRad="76200" dist="38100" dir="10800000" sx="101000" sy="101000" algn="r" rotWithShape="0">
              <a:schemeClr val="tx1">
                <a:alpha val="1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sp>
        <p:nvSpPr>
          <p:cNvPr id="7" name="Oval 6">
            <a:extLst>
              <a:ext uri="{FF2B5EF4-FFF2-40B4-BE49-F238E27FC236}">
                <a16:creationId xmlns:a16="http://schemas.microsoft.com/office/drawing/2014/main" id="{AF93028C-5304-B9F8-4FFE-E7B115839A12}"/>
              </a:ext>
            </a:extLst>
          </p:cNvPr>
          <p:cNvSpPr/>
          <p:nvPr userDrawn="1"/>
        </p:nvSpPr>
        <p:spPr bwMode="auto">
          <a:xfrm>
            <a:off x="7675881" y="1463040"/>
            <a:ext cx="3931920" cy="3931920"/>
          </a:xfrm>
          <a:prstGeom prst="ellipse">
            <a:avLst/>
          </a:prstGeom>
          <a:solidFill>
            <a:schemeClr val="bg1"/>
          </a:solidFill>
          <a:ln w="8467" cap="flat">
            <a:noFill/>
            <a:prstDash val="solid"/>
            <a:miter/>
          </a:ln>
          <a:effectLst>
            <a:outerShdw blurRad="444500" dist="317500" dir="8100000" sx="95000" sy="95000" algn="tr" rotWithShape="0">
              <a:prstClr val="black">
                <a:alpha val="55000"/>
              </a:prstClr>
            </a:outerShdw>
          </a:effectLst>
        </p:spPr>
        <p:txBody>
          <a:bodyPr rtlCol="0" anchor="ctr"/>
          <a:lstStyle/>
          <a:p>
            <a:endParaRPr lang="en-IN" err="1">
              <a:solidFill>
                <a:schemeClr val="tx1"/>
              </a:solidFill>
            </a:endParaRPr>
          </a:p>
        </p:txBody>
      </p:sp>
      <p:sp>
        <p:nvSpPr>
          <p:cNvPr id="8" name="Graphic 28">
            <a:extLst>
              <a:ext uri="{FF2B5EF4-FFF2-40B4-BE49-F238E27FC236}">
                <a16:creationId xmlns:a16="http://schemas.microsoft.com/office/drawing/2014/main" id="{B863102E-9688-B676-72F4-CE919D9B706C}"/>
              </a:ext>
            </a:extLst>
          </p:cNvPr>
          <p:cNvSpPr/>
          <p:nvPr userDrawn="1"/>
        </p:nvSpPr>
        <p:spPr>
          <a:xfrm>
            <a:off x="754008" y="1432563"/>
            <a:ext cx="965312" cy="725262"/>
          </a:xfrm>
          <a:custGeom>
            <a:avLst/>
            <a:gdLst>
              <a:gd name="connsiteX0" fmla="*/ 325088 w 3616928"/>
              <a:gd name="connsiteY0" fmla="*/ 2493836 h 2717482"/>
              <a:gd name="connsiteX1" fmla="*/ 0 w 3616928"/>
              <a:gd name="connsiteY1" fmla="*/ 1620108 h 2717482"/>
              <a:gd name="connsiteX2" fmla="*/ 1086517 w 3616928"/>
              <a:gd name="connsiteY2" fmla="*/ 19336 h 2717482"/>
              <a:gd name="connsiteX3" fmla="*/ 1300734 w 3616928"/>
              <a:gd name="connsiteY3" fmla="*/ 71628 h 2717482"/>
              <a:gd name="connsiteX4" fmla="*/ 1300734 w 3616928"/>
              <a:gd name="connsiteY4" fmla="*/ 71628 h 2717482"/>
              <a:gd name="connsiteX5" fmla="*/ 1253776 w 3616928"/>
              <a:gd name="connsiteY5" fmla="*/ 305943 h 2717482"/>
              <a:gd name="connsiteX6" fmla="*/ 710375 w 3616928"/>
              <a:gd name="connsiteY6" fmla="*/ 858584 h 2717482"/>
              <a:gd name="connsiteX7" fmla="*/ 930497 w 3616928"/>
              <a:gd name="connsiteY7" fmla="*/ 1294448 h 2717482"/>
              <a:gd name="connsiteX8" fmla="*/ 934784 w 3616928"/>
              <a:gd name="connsiteY8" fmla="*/ 1295020 h 2717482"/>
              <a:gd name="connsiteX9" fmla="*/ 1585055 w 3616928"/>
              <a:gd name="connsiteY9" fmla="*/ 2006251 h 2717482"/>
              <a:gd name="connsiteX10" fmla="*/ 1387412 w 3616928"/>
              <a:gd name="connsiteY10" fmla="*/ 2507743 h 2717482"/>
              <a:gd name="connsiteX11" fmla="*/ 1375791 w 3616928"/>
              <a:gd name="connsiteY11" fmla="*/ 2520316 h 2717482"/>
              <a:gd name="connsiteX12" fmla="*/ 873919 w 3616928"/>
              <a:gd name="connsiteY12" fmla="*/ 2717483 h 2717482"/>
              <a:gd name="connsiteX13" fmla="*/ 325279 w 3616928"/>
              <a:gd name="connsiteY13" fmla="*/ 2493931 h 2717482"/>
              <a:gd name="connsiteX14" fmla="*/ 325279 w 3616928"/>
              <a:gd name="connsiteY14" fmla="*/ 2493931 h 2717482"/>
              <a:gd name="connsiteX15" fmla="*/ 2357057 w 3616928"/>
              <a:gd name="connsiteY15" fmla="*/ 2493836 h 2717482"/>
              <a:gd name="connsiteX16" fmla="*/ 2031968 w 3616928"/>
              <a:gd name="connsiteY16" fmla="*/ 1620108 h 2717482"/>
              <a:gd name="connsiteX17" fmla="*/ 3118485 w 3616928"/>
              <a:gd name="connsiteY17" fmla="*/ 19336 h 2717482"/>
              <a:gd name="connsiteX18" fmla="*/ 3332703 w 3616928"/>
              <a:gd name="connsiteY18" fmla="*/ 71628 h 2717482"/>
              <a:gd name="connsiteX19" fmla="*/ 3332703 w 3616928"/>
              <a:gd name="connsiteY19" fmla="*/ 71628 h 2717482"/>
              <a:gd name="connsiteX20" fmla="*/ 3285744 w 3616928"/>
              <a:gd name="connsiteY20" fmla="*/ 305943 h 2717482"/>
              <a:gd name="connsiteX21" fmla="*/ 2742343 w 3616928"/>
              <a:gd name="connsiteY21" fmla="*/ 858584 h 2717482"/>
              <a:gd name="connsiteX22" fmla="*/ 2962370 w 3616928"/>
              <a:gd name="connsiteY22" fmla="*/ 1294448 h 2717482"/>
              <a:gd name="connsiteX23" fmla="*/ 2966657 w 3616928"/>
              <a:gd name="connsiteY23" fmla="*/ 1295020 h 2717482"/>
              <a:gd name="connsiteX24" fmla="*/ 3616928 w 3616928"/>
              <a:gd name="connsiteY24" fmla="*/ 2006251 h 2717482"/>
              <a:gd name="connsiteX25" fmla="*/ 3413760 w 3616928"/>
              <a:gd name="connsiteY25" fmla="*/ 2514220 h 2717482"/>
              <a:gd name="connsiteX26" fmla="*/ 2905792 w 3616928"/>
              <a:gd name="connsiteY26" fmla="*/ 2717388 h 2717482"/>
              <a:gd name="connsiteX27" fmla="*/ 2357152 w 3616928"/>
              <a:gd name="connsiteY27" fmla="*/ 2493836 h 2717482"/>
              <a:gd name="connsiteX28" fmla="*/ 2357152 w 3616928"/>
              <a:gd name="connsiteY28" fmla="*/ 2493836 h 2717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616928" h="2717482">
                <a:moveTo>
                  <a:pt x="325088" y="2493836"/>
                </a:moveTo>
                <a:cubicBezTo>
                  <a:pt x="121920" y="2270380"/>
                  <a:pt x="0" y="2026539"/>
                  <a:pt x="0" y="1620108"/>
                </a:cubicBezTo>
                <a:cubicBezTo>
                  <a:pt x="0" y="954025"/>
                  <a:pt x="445675" y="359188"/>
                  <a:pt x="1086517" y="19336"/>
                </a:cubicBezTo>
                <a:cubicBezTo>
                  <a:pt x="1160812" y="-20097"/>
                  <a:pt x="1252918" y="2477"/>
                  <a:pt x="1300734" y="71628"/>
                </a:cubicBezTo>
                <a:lnTo>
                  <a:pt x="1300734" y="71628"/>
                </a:lnTo>
                <a:cubicBezTo>
                  <a:pt x="1354550" y="149448"/>
                  <a:pt x="1333310" y="254699"/>
                  <a:pt x="1253776" y="305943"/>
                </a:cubicBezTo>
                <a:cubicBezTo>
                  <a:pt x="981075" y="481585"/>
                  <a:pt x="813911" y="674466"/>
                  <a:pt x="710375" y="858584"/>
                </a:cubicBezTo>
                <a:cubicBezTo>
                  <a:pt x="606838" y="1042702"/>
                  <a:pt x="723805" y="1266159"/>
                  <a:pt x="930497" y="1294448"/>
                </a:cubicBezTo>
                <a:cubicBezTo>
                  <a:pt x="931926" y="1294639"/>
                  <a:pt x="933355" y="1294829"/>
                  <a:pt x="934784" y="1295020"/>
                </a:cubicBezTo>
                <a:cubicBezTo>
                  <a:pt x="1300543" y="1335691"/>
                  <a:pt x="1585055" y="1620108"/>
                  <a:pt x="1585055" y="2006251"/>
                </a:cubicBezTo>
                <a:cubicBezTo>
                  <a:pt x="1585055" y="2186369"/>
                  <a:pt x="1506188" y="2366487"/>
                  <a:pt x="1387412" y="2507743"/>
                </a:cubicBezTo>
                <a:cubicBezTo>
                  <a:pt x="1383792" y="2512124"/>
                  <a:pt x="1379887" y="2516315"/>
                  <a:pt x="1375791" y="2520316"/>
                </a:cubicBezTo>
                <a:cubicBezTo>
                  <a:pt x="1235012" y="2658237"/>
                  <a:pt x="1074230" y="2717483"/>
                  <a:pt x="873919" y="2717483"/>
                </a:cubicBezTo>
                <a:cubicBezTo>
                  <a:pt x="650367" y="2717483"/>
                  <a:pt x="447199" y="2615851"/>
                  <a:pt x="325279" y="2493931"/>
                </a:cubicBezTo>
                <a:lnTo>
                  <a:pt x="325279" y="2493931"/>
                </a:lnTo>
                <a:close/>
                <a:moveTo>
                  <a:pt x="2357057" y="2493836"/>
                </a:moveTo>
                <a:cubicBezTo>
                  <a:pt x="2153888" y="2270284"/>
                  <a:pt x="2031968" y="2026444"/>
                  <a:pt x="2031968" y="1620108"/>
                </a:cubicBezTo>
                <a:cubicBezTo>
                  <a:pt x="2031968" y="954025"/>
                  <a:pt x="2477643" y="359188"/>
                  <a:pt x="3118485" y="19336"/>
                </a:cubicBezTo>
                <a:cubicBezTo>
                  <a:pt x="3192780" y="-20097"/>
                  <a:pt x="3284887" y="2477"/>
                  <a:pt x="3332703" y="71628"/>
                </a:cubicBezTo>
                <a:lnTo>
                  <a:pt x="3332703" y="71628"/>
                </a:lnTo>
                <a:cubicBezTo>
                  <a:pt x="3386519" y="149448"/>
                  <a:pt x="3365278" y="254699"/>
                  <a:pt x="3285744" y="305943"/>
                </a:cubicBezTo>
                <a:cubicBezTo>
                  <a:pt x="3013043" y="481585"/>
                  <a:pt x="2845880" y="674466"/>
                  <a:pt x="2742343" y="858584"/>
                </a:cubicBezTo>
                <a:cubicBezTo>
                  <a:pt x="2640140" y="1040416"/>
                  <a:pt x="2755773" y="1266159"/>
                  <a:pt x="2962370" y="1294448"/>
                </a:cubicBezTo>
                <a:cubicBezTo>
                  <a:pt x="2963799" y="1294639"/>
                  <a:pt x="2965228" y="1294829"/>
                  <a:pt x="2966657" y="1295020"/>
                </a:cubicBezTo>
                <a:cubicBezTo>
                  <a:pt x="3332416" y="1335691"/>
                  <a:pt x="3616928" y="1620108"/>
                  <a:pt x="3616928" y="2006251"/>
                </a:cubicBezTo>
                <a:cubicBezTo>
                  <a:pt x="3616928" y="2189131"/>
                  <a:pt x="3535680" y="2372011"/>
                  <a:pt x="3413760" y="2514220"/>
                </a:cubicBezTo>
                <a:cubicBezTo>
                  <a:pt x="3291840" y="2656428"/>
                  <a:pt x="3108960" y="2717388"/>
                  <a:pt x="2905792" y="2717388"/>
                </a:cubicBezTo>
                <a:cubicBezTo>
                  <a:pt x="2682240" y="2717388"/>
                  <a:pt x="2479072" y="2615756"/>
                  <a:pt x="2357152" y="2493836"/>
                </a:cubicBezTo>
                <a:lnTo>
                  <a:pt x="2357152" y="2493836"/>
                </a:lnTo>
                <a:close/>
              </a:path>
            </a:pathLst>
          </a:custGeom>
          <a:solidFill>
            <a:schemeClr val="bg1"/>
          </a:solidFill>
          <a:ln w="3175">
            <a:solidFill>
              <a:schemeClr val="bg1"/>
            </a:solidFill>
            <a:headEnd type="none" w="med" len="med"/>
            <a:tailEnd type="none" w="med" len="med"/>
          </a:ln>
          <a:effectLst>
            <a:outerShdw blurRad="50800" dist="76200" dir="8100000" algn="tr" rotWithShape="0">
              <a:schemeClr val="tx2">
                <a:alpha val="2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rgbClr val="FFFFFF"/>
              </a:solidFill>
              <a:cs typeface="Segoe UI" pitchFamily="34" charset="0"/>
            </a:endParaRPr>
          </a:p>
        </p:txBody>
      </p:sp>
      <p:grpSp>
        <p:nvGrpSpPr>
          <p:cNvPr id="9" name="Group 8">
            <a:extLst>
              <a:ext uri="{FF2B5EF4-FFF2-40B4-BE49-F238E27FC236}">
                <a16:creationId xmlns:a16="http://schemas.microsoft.com/office/drawing/2014/main" id="{8EFB388B-E329-DA0A-A4D7-D91918B6B689}"/>
              </a:ext>
            </a:extLst>
          </p:cNvPr>
          <p:cNvGrpSpPr/>
          <p:nvPr userDrawn="1"/>
        </p:nvGrpSpPr>
        <p:grpSpPr>
          <a:xfrm>
            <a:off x="7471836" y="1"/>
            <a:ext cx="4720163" cy="1211986"/>
            <a:chOff x="4863262" y="0"/>
            <a:chExt cx="6378217" cy="1637721"/>
          </a:xfrm>
        </p:grpSpPr>
        <p:sp>
          <p:nvSpPr>
            <p:cNvPr id="10" name="Freeform: Shape 9">
              <a:extLst>
                <a:ext uri="{FF2B5EF4-FFF2-40B4-BE49-F238E27FC236}">
                  <a16:creationId xmlns:a16="http://schemas.microsoft.com/office/drawing/2014/main" id="{84A5E03B-15CA-E373-8011-3DC181F004CD}"/>
                </a:ext>
              </a:extLst>
            </p:cNvPr>
            <p:cNvSpPr/>
            <p:nvPr/>
          </p:nvSpPr>
          <p:spPr>
            <a:xfrm>
              <a:off x="4863262" y="0"/>
              <a:ext cx="6378217" cy="1637721"/>
            </a:xfrm>
            <a:custGeom>
              <a:avLst/>
              <a:gdLst>
                <a:gd name="connsiteX0" fmla="*/ 0 w 6378217"/>
                <a:gd name="connsiteY0" fmla="*/ 0 h 1637721"/>
                <a:gd name="connsiteX1" fmla="*/ 4167423 w 6378217"/>
                <a:gd name="connsiteY1" fmla="*/ 1631982 h 1637721"/>
                <a:gd name="connsiteX2" fmla="*/ 6378218 w 6378217"/>
                <a:gd name="connsiteY2" fmla="*/ 1175323 h 1637721"/>
                <a:gd name="connsiteX3" fmla="*/ 6378218 w 6378217"/>
                <a:gd name="connsiteY3" fmla="*/ 0 h 1637721"/>
                <a:gd name="connsiteX4" fmla="*/ 0 w 6378217"/>
                <a:gd name="connsiteY4" fmla="*/ 0 h 1637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78217" h="1637721">
                  <a:moveTo>
                    <a:pt x="0" y="0"/>
                  </a:moveTo>
                  <a:cubicBezTo>
                    <a:pt x="1476490" y="225815"/>
                    <a:pt x="2722373" y="1559284"/>
                    <a:pt x="4167423" y="1631982"/>
                  </a:cubicBezTo>
                  <a:cubicBezTo>
                    <a:pt x="5475750" y="1697830"/>
                    <a:pt x="6378218" y="1175323"/>
                    <a:pt x="6378218" y="1175323"/>
                  </a:cubicBezTo>
                  <a:lnTo>
                    <a:pt x="6378218" y="0"/>
                  </a:lnTo>
                  <a:lnTo>
                    <a:pt x="0" y="0"/>
                  </a:lnTo>
                  <a:close/>
                </a:path>
              </a:pathLst>
            </a:custGeom>
            <a:gradFill>
              <a:gsLst>
                <a:gs pos="100000">
                  <a:srgbClr val="122C4F"/>
                </a:gs>
                <a:gs pos="0">
                  <a:srgbClr val="142944"/>
                </a:gs>
              </a:gsLst>
              <a:lin ang="2700000" scaled="1"/>
            </a:gradFill>
            <a:ln w="8467" cap="flat">
              <a:noFill/>
              <a:prstDash val="solid"/>
              <a:miter/>
            </a:ln>
            <a:effectLst>
              <a:outerShdw blurRad="812800" dist="317500" dir="8100000" sx="95000" sy="95000" algn="tr" rotWithShape="0">
                <a:prstClr val="black">
                  <a:alpha val="40000"/>
                </a:prstClr>
              </a:outerShdw>
            </a:effectLst>
          </p:spPr>
          <p:txBody>
            <a:bodyPr rtlCol="0" anchor="ctr"/>
            <a:lstStyle/>
            <a:p>
              <a:endParaRPr lang="en-US"/>
            </a:p>
          </p:txBody>
        </p:sp>
        <p:sp>
          <p:nvSpPr>
            <p:cNvPr id="11" name="Freeform: Shape 10">
              <a:extLst>
                <a:ext uri="{FF2B5EF4-FFF2-40B4-BE49-F238E27FC236}">
                  <a16:creationId xmlns:a16="http://schemas.microsoft.com/office/drawing/2014/main" id="{75B93DFD-7253-B0D7-B4FC-7042F893CCAC}"/>
                </a:ext>
              </a:extLst>
            </p:cNvPr>
            <p:cNvSpPr/>
            <p:nvPr/>
          </p:nvSpPr>
          <p:spPr>
            <a:xfrm>
              <a:off x="4863262" y="0"/>
              <a:ext cx="6378217" cy="1017107"/>
            </a:xfrm>
            <a:custGeom>
              <a:avLst/>
              <a:gdLst>
                <a:gd name="connsiteX0" fmla="*/ 0 w 6378217"/>
                <a:gd name="connsiteY0" fmla="*/ 0 h 1017107"/>
                <a:gd name="connsiteX1" fmla="*/ 4094765 w 6378217"/>
                <a:gd name="connsiteY1" fmla="*/ 1012782 h 1017107"/>
                <a:gd name="connsiteX2" fmla="*/ 6378218 w 6378217"/>
                <a:gd name="connsiteY2" fmla="*/ 697085 h 1017107"/>
                <a:gd name="connsiteX3" fmla="*/ 6378218 w 6378217"/>
                <a:gd name="connsiteY3" fmla="*/ 0 h 1017107"/>
                <a:gd name="connsiteX4" fmla="*/ 0 w 6378217"/>
                <a:gd name="connsiteY4" fmla="*/ 0 h 1017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78217" h="1017107">
                  <a:moveTo>
                    <a:pt x="0" y="0"/>
                  </a:moveTo>
                  <a:cubicBezTo>
                    <a:pt x="1666233" y="157275"/>
                    <a:pt x="2855732" y="967604"/>
                    <a:pt x="4094765" y="1012782"/>
                  </a:cubicBezTo>
                  <a:cubicBezTo>
                    <a:pt x="5403922" y="1060535"/>
                    <a:pt x="6378218" y="697085"/>
                    <a:pt x="6378218" y="697085"/>
                  </a:cubicBezTo>
                  <a:lnTo>
                    <a:pt x="6378218" y="0"/>
                  </a:lnTo>
                  <a:lnTo>
                    <a:pt x="0" y="0"/>
                  </a:lnTo>
                  <a:close/>
                </a:path>
              </a:pathLst>
            </a:custGeom>
            <a:gradFill>
              <a:gsLst>
                <a:gs pos="100000">
                  <a:srgbClr val="122C4F"/>
                </a:gs>
                <a:gs pos="0">
                  <a:srgbClr val="142944"/>
                </a:gs>
              </a:gsLst>
              <a:lin ang="2700000" scaled="1"/>
            </a:gradFill>
            <a:ln w="8467" cap="flat">
              <a:noFill/>
              <a:prstDash val="solid"/>
              <a:miter/>
            </a:ln>
            <a:effectLst>
              <a:outerShdw blurRad="812800" dist="317500" dir="8100000" sx="95000" sy="95000" algn="tr" rotWithShape="0">
                <a:prstClr val="black">
                  <a:alpha val="40000"/>
                </a:prstClr>
              </a:outerShdw>
            </a:effectLst>
          </p:spPr>
          <p:txBody>
            <a:bodyPr rtlCol="0" anchor="ctr"/>
            <a:lstStyle/>
            <a:p>
              <a:endParaRPr lang="en-US"/>
            </a:p>
          </p:txBody>
        </p:sp>
      </p:grpSp>
      <p:grpSp>
        <p:nvGrpSpPr>
          <p:cNvPr id="12" name="Group 11">
            <a:extLst>
              <a:ext uri="{FF2B5EF4-FFF2-40B4-BE49-F238E27FC236}">
                <a16:creationId xmlns:a16="http://schemas.microsoft.com/office/drawing/2014/main" id="{45F9E862-C8B6-F40B-DEB5-6AF843B09383}"/>
              </a:ext>
            </a:extLst>
          </p:cNvPr>
          <p:cNvGrpSpPr/>
          <p:nvPr userDrawn="1"/>
        </p:nvGrpSpPr>
        <p:grpSpPr>
          <a:xfrm>
            <a:off x="0" y="5477179"/>
            <a:ext cx="5299075" cy="1381018"/>
            <a:chOff x="950520" y="5263912"/>
            <a:chExt cx="6117399" cy="1594285"/>
          </a:xfrm>
        </p:grpSpPr>
        <p:sp>
          <p:nvSpPr>
            <p:cNvPr id="13" name="Freeform: Shape 12">
              <a:extLst>
                <a:ext uri="{FF2B5EF4-FFF2-40B4-BE49-F238E27FC236}">
                  <a16:creationId xmlns:a16="http://schemas.microsoft.com/office/drawing/2014/main" id="{F015E282-78BA-28C1-E48E-735F196898A6}"/>
                </a:ext>
              </a:extLst>
            </p:cNvPr>
            <p:cNvSpPr/>
            <p:nvPr/>
          </p:nvSpPr>
          <p:spPr>
            <a:xfrm>
              <a:off x="950520" y="5263912"/>
              <a:ext cx="6117399" cy="1594285"/>
            </a:xfrm>
            <a:custGeom>
              <a:avLst/>
              <a:gdLst>
                <a:gd name="connsiteX0" fmla="*/ 6117400 w 6117399"/>
                <a:gd name="connsiteY0" fmla="*/ 1594285 h 1594285"/>
                <a:gd name="connsiteX1" fmla="*/ 2120397 w 6117399"/>
                <a:gd name="connsiteY1" fmla="*/ 5581 h 1594285"/>
                <a:gd name="connsiteX2" fmla="*/ 0 w 6117399"/>
                <a:gd name="connsiteY2" fmla="*/ 450163 h 1594285"/>
                <a:gd name="connsiteX3" fmla="*/ 0 w 6117399"/>
                <a:gd name="connsiteY3" fmla="*/ 1594285 h 1594285"/>
                <a:gd name="connsiteX4" fmla="*/ 6117400 w 6117399"/>
                <a:gd name="connsiteY4" fmla="*/ 1594285 h 15942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17399" h="1594285">
                  <a:moveTo>
                    <a:pt x="6117400" y="1594285"/>
                  </a:moveTo>
                  <a:cubicBezTo>
                    <a:pt x="4701294" y="1374449"/>
                    <a:pt x="3506331" y="76378"/>
                    <a:pt x="2120397" y="5581"/>
                  </a:cubicBezTo>
                  <a:cubicBezTo>
                    <a:pt x="865565" y="-58485"/>
                    <a:pt x="0" y="450163"/>
                    <a:pt x="0" y="450163"/>
                  </a:cubicBezTo>
                  <a:lnTo>
                    <a:pt x="0" y="1594285"/>
                  </a:lnTo>
                  <a:lnTo>
                    <a:pt x="6117400" y="1594285"/>
                  </a:lnTo>
                  <a:close/>
                </a:path>
              </a:pathLst>
            </a:custGeom>
            <a:gradFill>
              <a:gsLst>
                <a:gs pos="100000">
                  <a:srgbClr val="122C4F"/>
                </a:gs>
                <a:gs pos="0">
                  <a:srgbClr val="142944"/>
                </a:gs>
              </a:gsLst>
              <a:lin ang="2700000" scaled="1"/>
            </a:gradFill>
            <a:ln w="8467" cap="flat">
              <a:noFill/>
              <a:prstDash val="solid"/>
              <a:miter/>
            </a:ln>
            <a:effectLst>
              <a:outerShdw blurRad="812800" dist="317500" dir="8100000" sx="95000" sy="95000" algn="tr" rotWithShape="0">
                <a:prstClr val="black">
                  <a:alpha val="40000"/>
                </a:prstClr>
              </a:outerShdw>
            </a:effectLst>
          </p:spPr>
          <p:txBody>
            <a:bodyPr wrap="square" rtlCol="0" anchor="ctr">
              <a:noAutofit/>
            </a:bodyPr>
            <a:lstStyle/>
            <a:p>
              <a:endParaRPr lang="en-US"/>
            </a:p>
          </p:txBody>
        </p:sp>
        <p:sp>
          <p:nvSpPr>
            <p:cNvPr id="14" name="Freeform: Shape 13">
              <a:extLst>
                <a:ext uri="{FF2B5EF4-FFF2-40B4-BE49-F238E27FC236}">
                  <a16:creationId xmlns:a16="http://schemas.microsoft.com/office/drawing/2014/main" id="{B0122188-199D-D5DC-D048-E3259AB72EE4}"/>
                </a:ext>
              </a:extLst>
            </p:cNvPr>
            <p:cNvSpPr/>
            <p:nvPr/>
          </p:nvSpPr>
          <p:spPr>
            <a:xfrm>
              <a:off x="950520" y="5868051"/>
              <a:ext cx="6117399" cy="990146"/>
            </a:xfrm>
            <a:custGeom>
              <a:avLst/>
              <a:gdLst>
                <a:gd name="connsiteX0" fmla="*/ 6117400 w 6117399"/>
                <a:gd name="connsiteY0" fmla="*/ 990147 h 990146"/>
                <a:gd name="connsiteX1" fmla="*/ 2190046 w 6117399"/>
                <a:gd name="connsiteY1" fmla="*/ 4210 h 990146"/>
                <a:gd name="connsiteX2" fmla="*/ 0 w 6117399"/>
                <a:gd name="connsiteY2" fmla="*/ 311513 h 990146"/>
                <a:gd name="connsiteX3" fmla="*/ 0 w 6117399"/>
                <a:gd name="connsiteY3" fmla="*/ 990147 h 990146"/>
                <a:gd name="connsiteX4" fmla="*/ 6117400 w 6117399"/>
                <a:gd name="connsiteY4" fmla="*/ 990147 h 990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17399" h="990146">
                  <a:moveTo>
                    <a:pt x="6117400" y="990147"/>
                  </a:moveTo>
                  <a:cubicBezTo>
                    <a:pt x="4519312" y="837029"/>
                    <a:pt x="3378436" y="48241"/>
                    <a:pt x="2190046" y="4210"/>
                  </a:cubicBezTo>
                  <a:cubicBezTo>
                    <a:pt x="934462" y="-42275"/>
                    <a:pt x="0" y="311513"/>
                    <a:pt x="0" y="311513"/>
                  </a:cubicBezTo>
                  <a:lnTo>
                    <a:pt x="0" y="990147"/>
                  </a:lnTo>
                  <a:lnTo>
                    <a:pt x="6117400" y="990147"/>
                  </a:lnTo>
                  <a:close/>
                </a:path>
              </a:pathLst>
            </a:custGeom>
            <a:gradFill>
              <a:gsLst>
                <a:gs pos="100000">
                  <a:srgbClr val="122C4F"/>
                </a:gs>
                <a:gs pos="0">
                  <a:srgbClr val="142944"/>
                </a:gs>
              </a:gsLst>
              <a:lin ang="2700000" scaled="1"/>
            </a:gradFill>
            <a:ln w="8467" cap="flat">
              <a:noFill/>
              <a:prstDash val="solid"/>
              <a:miter/>
            </a:ln>
            <a:effectLst>
              <a:outerShdw blurRad="1270000" dist="317500" dir="8100000" algn="tr" rotWithShape="0">
                <a:prstClr val="black">
                  <a:alpha val="93000"/>
                </a:prstClr>
              </a:outerShdw>
            </a:effectLst>
          </p:spPr>
          <p:txBody>
            <a:bodyPr wrap="square" rtlCol="0" anchor="ctr">
              <a:noAutofit/>
            </a:bodyPr>
            <a:lstStyle/>
            <a:p>
              <a:endParaRPr lang="en-US"/>
            </a:p>
          </p:txBody>
        </p:sp>
      </p:grpSp>
      <p:sp>
        <p:nvSpPr>
          <p:cNvPr id="18" name="Text Placeholder 35">
            <a:extLst>
              <a:ext uri="{FF2B5EF4-FFF2-40B4-BE49-F238E27FC236}">
                <a16:creationId xmlns:a16="http://schemas.microsoft.com/office/drawing/2014/main" id="{BD3C3D3A-B804-24C4-3670-A60637D801F8}"/>
              </a:ext>
            </a:extLst>
          </p:cNvPr>
          <p:cNvSpPr>
            <a:spLocks noGrp="1"/>
          </p:cNvSpPr>
          <p:nvPr>
            <p:ph type="body" sz="quarter" idx="17" hasCustomPrompt="1"/>
          </p:nvPr>
        </p:nvSpPr>
        <p:spPr>
          <a:xfrm>
            <a:off x="1236664" y="2505671"/>
            <a:ext cx="5656263" cy="2215991"/>
          </a:xfrm>
          <a:noFill/>
        </p:spPr>
        <p:txBody>
          <a:bodyPr wrap="square" lIns="0" tIns="0" rIns="0" bIns="0" anchor="t">
            <a:noAutofit/>
          </a:bodyPr>
          <a:lstStyle>
            <a:lvl1pPr marL="0" indent="0" algn="l">
              <a:buNone/>
              <a:defRPr kumimoji="0" lang="en-US" sz="2400" b="0" i="0" u="none" strike="noStrike" cap="none" normalizeH="0" dirty="0" smtClean="0">
                <a:ln>
                  <a:noFill/>
                </a:ln>
                <a:solidFill>
                  <a:schemeClr val="bg1"/>
                </a:solidFill>
                <a:effectLst/>
                <a:uLnTx/>
                <a:uFillTx/>
                <a:ea typeface="Segoe UI" pitchFamily="34" charset="0"/>
              </a:defRPr>
            </a:lvl1pPr>
          </a:lstStyle>
          <a:p>
            <a:pPr marL="228600" lvl="0" indent="-228600" defTabSz="932472" fontAlgn="base">
              <a:spcBef>
                <a:spcPct val="0"/>
              </a:spcBef>
              <a:spcAft>
                <a:spcPct val="0"/>
              </a:spcAft>
              <a:buSzTx/>
            </a:pPr>
            <a:r>
              <a:rPr lang="en-US" dirty="0"/>
              <a:t>Click to add text</a:t>
            </a:r>
          </a:p>
        </p:txBody>
      </p:sp>
      <p:sp>
        <p:nvSpPr>
          <p:cNvPr id="19" name="Text Placeholder 35">
            <a:extLst>
              <a:ext uri="{FF2B5EF4-FFF2-40B4-BE49-F238E27FC236}">
                <a16:creationId xmlns:a16="http://schemas.microsoft.com/office/drawing/2014/main" id="{3AA1D0C2-76E9-7278-2049-B187D5FC10E4}"/>
              </a:ext>
            </a:extLst>
          </p:cNvPr>
          <p:cNvSpPr>
            <a:spLocks noGrp="1"/>
          </p:cNvSpPr>
          <p:nvPr>
            <p:ph type="body" sz="quarter" idx="15" hasCustomPrompt="1"/>
          </p:nvPr>
        </p:nvSpPr>
        <p:spPr>
          <a:xfrm>
            <a:off x="1236664" y="4969297"/>
            <a:ext cx="5656263" cy="275690"/>
          </a:xfrm>
          <a:noFill/>
        </p:spPr>
        <p:txBody>
          <a:bodyPr wrap="square" lIns="0" tIns="0" rIns="0" bIns="0" anchor="t">
            <a:noAutofit/>
          </a:bodyPr>
          <a:lstStyle>
            <a:lvl1pPr marL="0" indent="0" algn="r">
              <a:buNone/>
              <a:defRPr kumimoji="0" lang="en-US" sz="1800" b="0" i="0" u="none" strike="noStrike" cap="none" normalizeH="0" dirty="0" smtClean="0">
                <a:ln>
                  <a:noFill/>
                </a:ln>
                <a:solidFill>
                  <a:schemeClr val="bg1"/>
                </a:solidFill>
                <a:effectLst/>
                <a:uLnTx/>
                <a:uFillTx/>
                <a:latin typeface="+mj-lt"/>
                <a:ea typeface="Segoe UI" pitchFamily="34" charset="0"/>
              </a:defRPr>
            </a:lvl1pPr>
          </a:lstStyle>
          <a:p>
            <a:pPr marL="228600" lvl="0" indent="-228600" defTabSz="932472" fontAlgn="base">
              <a:spcBef>
                <a:spcPct val="0"/>
              </a:spcBef>
              <a:spcAft>
                <a:spcPct val="0"/>
              </a:spcAft>
              <a:buSzTx/>
            </a:pPr>
            <a:r>
              <a:rPr lang="en-US"/>
              <a:t>Narrator</a:t>
            </a:r>
          </a:p>
        </p:txBody>
      </p:sp>
      <p:sp>
        <p:nvSpPr>
          <p:cNvPr id="17" name="Picture Placeholder 58">
            <a:extLst>
              <a:ext uri="{FF2B5EF4-FFF2-40B4-BE49-F238E27FC236}">
                <a16:creationId xmlns:a16="http://schemas.microsoft.com/office/drawing/2014/main" id="{6DA8A634-F07E-B50C-1BA8-0CB62155DE7A}"/>
              </a:ext>
            </a:extLst>
          </p:cNvPr>
          <p:cNvSpPr>
            <a:spLocks noGrp="1"/>
          </p:cNvSpPr>
          <p:nvPr>
            <p:ph type="pic" sz="quarter" idx="22"/>
          </p:nvPr>
        </p:nvSpPr>
        <p:spPr>
          <a:xfrm>
            <a:off x="7758432" y="1545591"/>
            <a:ext cx="3766818" cy="3766818"/>
          </a:xfrm>
          <a:prstGeom prst="ellipse">
            <a:avLst/>
          </a:prstGeom>
          <a:solidFill>
            <a:schemeClr val="bg1">
              <a:alpha val="40000"/>
            </a:schemeClr>
          </a:solidFill>
          <a:ln>
            <a:solidFill>
              <a:schemeClr val="bg1"/>
            </a:solidFill>
          </a:ln>
          <a:effectLst>
            <a:outerShdw blurRad="266700" sx="102000" sy="102000" algn="ctr" rotWithShape="0">
              <a:prstClr val="black">
                <a:alpha val="5000"/>
              </a:prstClr>
            </a:outerShdw>
          </a:effectLst>
        </p:spPr>
        <p:txBody>
          <a:bodyPr bIns="640080" anchor="ctr">
            <a:noAutofit/>
          </a:bodyPr>
          <a:lstStyle>
            <a:lvl1pPr marL="0" indent="0" algn="ctr">
              <a:buFont typeface="Arial" panose="020B0604020202020204" pitchFamily="34" charset="0"/>
              <a:buNone/>
              <a:defRPr sz="2000"/>
            </a:lvl1pPr>
          </a:lstStyle>
          <a:p>
            <a:endParaRPr lang="en-IN"/>
          </a:p>
        </p:txBody>
      </p:sp>
    </p:spTree>
    <p:extLst>
      <p:ext uri="{BB962C8B-B14F-4D97-AF65-F5344CB8AC3E}">
        <p14:creationId xmlns:p14="http://schemas.microsoft.com/office/powerpoint/2010/main" val="2786281918"/>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46_Custom Layout">
    <p:spTree>
      <p:nvGrpSpPr>
        <p:cNvPr id="1" name=""/>
        <p:cNvGrpSpPr/>
        <p:nvPr/>
      </p:nvGrpSpPr>
      <p:grpSpPr>
        <a:xfrm>
          <a:off x="0" y="0"/>
          <a:ext cx="0" cy="0"/>
          <a:chOff x="0" y="0"/>
          <a:chExt cx="0" cy="0"/>
        </a:xfrm>
      </p:grpSpPr>
      <p:pic>
        <p:nvPicPr>
          <p:cNvPr id="3" name="Picture 2" descr="A picture containing blue, electric blue, majorelle blue, blur&#10;&#10;Description automatically generated">
            <a:extLst>
              <a:ext uri="{FF2B5EF4-FFF2-40B4-BE49-F238E27FC236}">
                <a16:creationId xmlns:a16="http://schemas.microsoft.com/office/drawing/2014/main" id="{59D39174-8A80-2D08-5E69-4EAEC5FC616B}"/>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4" name="Picture 3">
            <a:extLst>
              <a:ext uri="{FF2B5EF4-FFF2-40B4-BE49-F238E27FC236}">
                <a16:creationId xmlns:a16="http://schemas.microsoft.com/office/drawing/2014/main" id="{EE71F3A4-FB3F-81D4-707D-C1CC017E3C33}"/>
              </a:ext>
            </a:extLst>
          </p:cNvPr>
          <p:cNvPicPr>
            <a:picLocks noChangeAspect="1"/>
          </p:cNvPicPr>
          <p:nvPr userDrawn="1"/>
        </p:nvPicPr>
        <p:blipFill rotWithShape="1">
          <a:blip r:embed="rId3" cstate="print">
            <a:alphaModFix amt="88000"/>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5" name="Rectangle: Rounded Corners 4">
            <a:extLst>
              <a:ext uri="{FF2B5EF4-FFF2-40B4-BE49-F238E27FC236}">
                <a16:creationId xmlns:a16="http://schemas.microsoft.com/office/drawing/2014/main" id="{E0F2D002-979D-5C94-184D-43E1100E59F4}"/>
              </a:ext>
            </a:extLst>
          </p:cNvPr>
          <p:cNvSpPr/>
          <p:nvPr userDrawn="1"/>
        </p:nvSpPr>
        <p:spPr bwMode="auto">
          <a:xfrm>
            <a:off x="6892925" y="585788"/>
            <a:ext cx="4716463" cy="5683249"/>
          </a:xfrm>
          <a:prstGeom prst="roundRect">
            <a:avLst>
              <a:gd name="adj" fmla="val 6345"/>
            </a:avLst>
          </a:prstGeom>
          <a:solidFill>
            <a:schemeClr val="bg1"/>
          </a:solidFill>
          <a:ln>
            <a:noFill/>
            <a:headEnd type="none" w="med" len="med"/>
            <a:tailEnd type="none" w="med" len="med"/>
          </a:ln>
          <a:effectLst>
            <a:outerShdw blurRad="431800" sx="102000" sy="102000" algn="ctr" rotWithShape="0">
              <a:prstClr val="black">
                <a:alpha val="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sp>
        <p:nvSpPr>
          <p:cNvPr id="6" name="Rectangle 5">
            <a:extLst>
              <a:ext uri="{FF2B5EF4-FFF2-40B4-BE49-F238E27FC236}">
                <a16:creationId xmlns:a16="http://schemas.microsoft.com/office/drawing/2014/main" id="{6E620489-3B35-B2FF-2B1F-FD7FE22D4DE6}"/>
              </a:ext>
            </a:extLst>
          </p:cNvPr>
          <p:cNvSpPr/>
          <p:nvPr userDrawn="1"/>
        </p:nvSpPr>
        <p:spPr bwMode="auto">
          <a:xfrm>
            <a:off x="0" y="2017713"/>
            <a:ext cx="6892925" cy="3486784"/>
          </a:xfrm>
          <a:prstGeom prst="rect">
            <a:avLst/>
          </a:prstGeom>
          <a:gradFill flip="none" rotWithShape="1">
            <a:gsLst>
              <a:gs pos="0">
                <a:schemeClr val="tx1">
                  <a:alpha val="0"/>
                </a:schemeClr>
              </a:gs>
              <a:gs pos="99000">
                <a:schemeClr val="tx1">
                  <a:alpha val="30000"/>
                </a:schemeClr>
              </a:gs>
            </a:gsLst>
            <a:lin ang="10800000" scaled="1"/>
            <a:tileRect/>
          </a:gradFill>
          <a:ln>
            <a:noFill/>
            <a:headEnd type="none" w="med" len="med"/>
            <a:tailEnd type="none" w="med" len="med"/>
          </a:ln>
          <a:effectLst>
            <a:outerShdw blurRad="381000" dist="38100" dir="10800000" algn="r" rotWithShape="0">
              <a:prstClr val="black">
                <a:alpha val="6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grpSp>
        <p:nvGrpSpPr>
          <p:cNvPr id="9" name="Group 8">
            <a:extLst>
              <a:ext uri="{FF2B5EF4-FFF2-40B4-BE49-F238E27FC236}">
                <a16:creationId xmlns:a16="http://schemas.microsoft.com/office/drawing/2014/main" id="{BF5D12B4-76DF-612A-81F7-817627203F85}"/>
              </a:ext>
            </a:extLst>
          </p:cNvPr>
          <p:cNvGrpSpPr/>
          <p:nvPr userDrawn="1"/>
        </p:nvGrpSpPr>
        <p:grpSpPr>
          <a:xfrm>
            <a:off x="584200" y="1215243"/>
            <a:ext cx="965312" cy="977565"/>
            <a:chOff x="142812" y="139308"/>
            <a:chExt cx="301753" cy="305583"/>
          </a:xfrm>
        </p:grpSpPr>
        <p:sp>
          <p:nvSpPr>
            <p:cNvPr id="10" name="Rectangle: Rounded Corners 9">
              <a:extLst>
                <a:ext uri="{FF2B5EF4-FFF2-40B4-BE49-F238E27FC236}">
                  <a16:creationId xmlns:a16="http://schemas.microsoft.com/office/drawing/2014/main" id="{6E311E46-274D-2F70-2EDE-ADC9249D6033}"/>
                </a:ext>
              </a:extLst>
            </p:cNvPr>
            <p:cNvSpPr/>
            <p:nvPr/>
          </p:nvSpPr>
          <p:spPr bwMode="auto">
            <a:xfrm>
              <a:off x="142812" y="139308"/>
              <a:ext cx="301753" cy="305583"/>
            </a:xfrm>
            <a:prstGeom prst="roundRect">
              <a:avLst>
                <a:gd name="adj" fmla="val 17933"/>
              </a:avLst>
            </a:prstGeom>
            <a:solidFill>
              <a:schemeClr val="bg1"/>
            </a:solidFill>
            <a:ln>
              <a:noFill/>
              <a:headEnd type="none" w="med" len="med"/>
              <a:tailEnd type="none" w="med" len="med"/>
            </a:ln>
            <a:effectLst>
              <a:outerShdw blurRad="190500" dist="177800" dir="8100000" sx="90000" sy="90000" algn="tr"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1" name="Oval 10">
              <a:extLst>
                <a:ext uri="{FF2B5EF4-FFF2-40B4-BE49-F238E27FC236}">
                  <a16:creationId xmlns:a16="http://schemas.microsoft.com/office/drawing/2014/main" id="{B909BD42-BC8A-370C-B49A-5DA13164C98D}"/>
                </a:ext>
              </a:extLst>
            </p:cNvPr>
            <p:cNvSpPr/>
            <p:nvPr/>
          </p:nvSpPr>
          <p:spPr bwMode="auto">
            <a:xfrm>
              <a:off x="177513" y="175925"/>
              <a:ext cx="232350" cy="232350"/>
            </a:xfrm>
            <a:prstGeom prst="ellipse">
              <a:avLst/>
            </a:prstGeom>
            <a:gradFill flip="none" rotWithShape="1">
              <a:gsLst>
                <a:gs pos="24000">
                  <a:schemeClr val="tx2"/>
                </a:gs>
                <a:gs pos="100000">
                  <a:schemeClr val="tx2">
                    <a:lumMod val="60000"/>
                    <a:lumOff val="40000"/>
                  </a:schemeClr>
                </a:gs>
              </a:gsLst>
              <a:path path="circle">
                <a:fillToRect t="100000" r="100000"/>
              </a:path>
              <a:tileRect l="-100000" b="-100000"/>
            </a:gradFill>
            <a:ln w="3175">
              <a:solidFill>
                <a:schemeClr val="bg1"/>
              </a:solidFill>
              <a:headEnd type="none" w="med" len="med"/>
              <a:tailEnd type="none" w="med" len="med"/>
            </a:ln>
            <a:effectLst>
              <a:outerShdw blurRad="50800" dist="76200" dir="8100000" algn="tr" rotWithShape="0">
                <a:schemeClr val="tx2">
                  <a:alpha val="2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cs typeface="Segoe UI" pitchFamily="34" charset="0"/>
              </a:endParaRPr>
            </a:p>
          </p:txBody>
        </p:sp>
      </p:grpSp>
      <p:sp>
        <p:nvSpPr>
          <p:cNvPr id="12" name="Graphic 28">
            <a:extLst>
              <a:ext uri="{FF2B5EF4-FFF2-40B4-BE49-F238E27FC236}">
                <a16:creationId xmlns:a16="http://schemas.microsoft.com/office/drawing/2014/main" id="{2D590AED-3B64-F4BC-B5B9-3A5C906E257C}"/>
              </a:ext>
            </a:extLst>
          </p:cNvPr>
          <p:cNvSpPr/>
          <p:nvPr userDrawn="1"/>
        </p:nvSpPr>
        <p:spPr>
          <a:xfrm>
            <a:off x="821642" y="1519790"/>
            <a:ext cx="490428" cy="368470"/>
          </a:xfrm>
          <a:custGeom>
            <a:avLst/>
            <a:gdLst>
              <a:gd name="connsiteX0" fmla="*/ 325088 w 3616928"/>
              <a:gd name="connsiteY0" fmla="*/ 2493836 h 2717482"/>
              <a:gd name="connsiteX1" fmla="*/ 0 w 3616928"/>
              <a:gd name="connsiteY1" fmla="*/ 1620108 h 2717482"/>
              <a:gd name="connsiteX2" fmla="*/ 1086517 w 3616928"/>
              <a:gd name="connsiteY2" fmla="*/ 19336 h 2717482"/>
              <a:gd name="connsiteX3" fmla="*/ 1300734 w 3616928"/>
              <a:gd name="connsiteY3" fmla="*/ 71628 h 2717482"/>
              <a:gd name="connsiteX4" fmla="*/ 1300734 w 3616928"/>
              <a:gd name="connsiteY4" fmla="*/ 71628 h 2717482"/>
              <a:gd name="connsiteX5" fmla="*/ 1253776 w 3616928"/>
              <a:gd name="connsiteY5" fmla="*/ 305943 h 2717482"/>
              <a:gd name="connsiteX6" fmla="*/ 710375 w 3616928"/>
              <a:gd name="connsiteY6" fmla="*/ 858584 h 2717482"/>
              <a:gd name="connsiteX7" fmla="*/ 930497 w 3616928"/>
              <a:gd name="connsiteY7" fmla="*/ 1294448 h 2717482"/>
              <a:gd name="connsiteX8" fmla="*/ 934784 w 3616928"/>
              <a:gd name="connsiteY8" fmla="*/ 1295020 h 2717482"/>
              <a:gd name="connsiteX9" fmla="*/ 1585055 w 3616928"/>
              <a:gd name="connsiteY9" fmla="*/ 2006251 h 2717482"/>
              <a:gd name="connsiteX10" fmla="*/ 1387412 w 3616928"/>
              <a:gd name="connsiteY10" fmla="*/ 2507743 h 2717482"/>
              <a:gd name="connsiteX11" fmla="*/ 1375791 w 3616928"/>
              <a:gd name="connsiteY11" fmla="*/ 2520316 h 2717482"/>
              <a:gd name="connsiteX12" fmla="*/ 873919 w 3616928"/>
              <a:gd name="connsiteY12" fmla="*/ 2717483 h 2717482"/>
              <a:gd name="connsiteX13" fmla="*/ 325279 w 3616928"/>
              <a:gd name="connsiteY13" fmla="*/ 2493931 h 2717482"/>
              <a:gd name="connsiteX14" fmla="*/ 325279 w 3616928"/>
              <a:gd name="connsiteY14" fmla="*/ 2493931 h 2717482"/>
              <a:gd name="connsiteX15" fmla="*/ 2357057 w 3616928"/>
              <a:gd name="connsiteY15" fmla="*/ 2493836 h 2717482"/>
              <a:gd name="connsiteX16" fmla="*/ 2031968 w 3616928"/>
              <a:gd name="connsiteY16" fmla="*/ 1620108 h 2717482"/>
              <a:gd name="connsiteX17" fmla="*/ 3118485 w 3616928"/>
              <a:gd name="connsiteY17" fmla="*/ 19336 h 2717482"/>
              <a:gd name="connsiteX18" fmla="*/ 3332703 w 3616928"/>
              <a:gd name="connsiteY18" fmla="*/ 71628 h 2717482"/>
              <a:gd name="connsiteX19" fmla="*/ 3332703 w 3616928"/>
              <a:gd name="connsiteY19" fmla="*/ 71628 h 2717482"/>
              <a:gd name="connsiteX20" fmla="*/ 3285744 w 3616928"/>
              <a:gd name="connsiteY20" fmla="*/ 305943 h 2717482"/>
              <a:gd name="connsiteX21" fmla="*/ 2742343 w 3616928"/>
              <a:gd name="connsiteY21" fmla="*/ 858584 h 2717482"/>
              <a:gd name="connsiteX22" fmla="*/ 2962370 w 3616928"/>
              <a:gd name="connsiteY22" fmla="*/ 1294448 h 2717482"/>
              <a:gd name="connsiteX23" fmla="*/ 2966657 w 3616928"/>
              <a:gd name="connsiteY23" fmla="*/ 1295020 h 2717482"/>
              <a:gd name="connsiteX24" fmla="*/ 3616928 w 3616928"/>
              <a:gd name="connsiteY24" fmla="*/ 2006251 h 2717482"/>
              <a:gd name="connsiteX25" fmla="*/ 3413760 w 3616928"/>
              <a:gd name="connsiteY25" fmla="*/ 2514220 h 2717482"/>
              <a:gd name="connsiteX26" fmla="*/ 2905792 w 3616928"/>
              <a:gd name="connsiteY26" fmla="*/ 2717388 h 2717482"/>
              <a:gd name="connsiteX27" fmla="*/ 2357152 w 3616928"/>
              <a:gd name="connsiteY27" fmla="*/ 2493836 h 2717482"/>
              <a:gd name="connsiteX28" fmla="*/ 2357152 w 3616928"/>
              <a:gd name="connsiteY28" fmla="*/ 2493836 h 2717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616928" h="2717482">
                <a:moveTo>
                  <a:pt x="325088" y="2493836"/>
                </a:moveTo>
                <a:cubicBezTo>
                  <a:pt x="121920" y="2270380"/>
                  <a:pt x="0" y="2026539"/>
                  <a:pt x="0" y="1620108"/>
                </a:cubicBezTo>
                <a:cubicBezTo>
                  <a:pt x="0" y="954025"/>
                  <a:pt x="445675" y="359188"/>
                  <a:pt x="1086517" y="19336"/>
                </a:cubicBezTo>
                <a:cubicBezTo>
                  <a:pt x="1160812" y="-20097"/>
                  <a:pt x="1252918" y="2477"/>
                  <a:pt x="1300734" y="71628"/>
                </a:cubicBezTo>
                <a:lnTo>
                  <a:pt x="1300734" y="71628"/>
                </a:lnTo>
                <a:cubicBezTo>
                  <a:pt x="1354550" y="149448"/>
                  <a:pt x="1333310" y="254699"/>
                  <a:pt x="1253776" y="305943"/>
                </a:cubicBezTo>
                <a:cubicBezTo>
                  <a:pt x="981075" y="481585"/>
                  <a:pt x="813911" y="674466"/>
                  <a:pt x="710375" y="858584"/>
                </a:cubicBezTo>
                <a:cubicBezTo>
                  <a:pt x="606838" y="1042702"/>
                  <a:pt x="723805" y="1266159"/>
                  <a:pt x="930497" y="1294448"/>
                </a:cubicBezTo>
                <a:cubicBezTo>
                  <a:pt x="931926" y="1294639"/>
                  <a:pt x="933355" y="1294829"/>
                  <a:pt x="934784" y="1295020"/>
                </a:cubicBezTo>
                <a:cubicBezTo>
                  <a:pt x="1300543" y="1335691"/>
                  <a:pt x="1585055" y="1620108"/>
                  <a:pt x="1585055" y="2006251"/>
                </a:cubicBezTo>
                <a:cubicBezTo>
                  <a:pt x="1585055" y="2186369"/>
                  <a:pt x="1506188" y="2366487"/>
                  <a:pt x="1387412" y="2507743"/>
                </a:cubicBezTo>
                <a:cubicBezTo>
                  <a:pt x="1383792" y="2512124"/>
                  <a:pt x="1379887" y="2516315"/>
                  <a:pt x="1375791" y="2520316"/>
                </a:cubicBezTo>
                <a:cubicBezTo>
                  <a:pt x="1235012" y="2658237"/>
                  <a:pt x="1074230" y="2717483"/>
                  <a:pt x="873919" y="2717483"/>
                </a:cubicBezTo>
                <a:cubicBezTo>
                  <a:pt x="650367" y="2717483"/>
                  <a:pt x="447199" y="2615851"/>
                  <a:pt x="325279" y="2493931"/>
                </a:cubicBezTo>
                <a:lnTo>
                  <a:pt x="325279" y="2493931"/>
                </a:lnTo>
                <a:close/>
                <a:moveTo>
                  <a:pt x="2357057" y="2493836"/>
                </a:moveTo>
                <a:cubicBezTo>
                  <a:pt x="2153888" y="2270284"/>
                  <a:pt x="2031968" y="2026444"/>
                  <a:pt x="2031968" y="1620108"/>
                </a:cubicBezTo>
                <a:cubicBezTo>
                  <a:pt x="2031968" y="954025"/>
                  <a:pt x="2477643" y="359188"/>
                  <a:pt x="3118485" y="19336"/>
                </a:cubicBezTo>
                <a:cubicBezTo>
                  <a:pt x="3192780" y="-20097"/>
                  <a:pt x="3284887" y="2477"/>
                  <a:pt x="3332703" y="71628"/>
                </a:cubicBezTo>
                <a:lnTo>
                  <a:pt x="3332703" y="71628"/>
                </a:lnTo>
                <a:cubicBezTo>
                  <a:pt x="3386519" y="149448"/>
                  <a:pt x="3365278" y="254699"/>
                  <a:pt x="3285744" y="305943"/>
                </a:cubicBezTo>
                <a:cubicBezTo>
                  <a:pt x="3013043" y="481585"/>
                  <a:pt x="2845880" y="674466"/>
                  <a:pt x="2742343" y="858584"/>
                </a:cubicBezTo>
                <a:cubicBezTo>
                  <a:pt x="2640140" y="1040416"/>
                  <a:pt x="2755773" y="1266159"/>
                  <a:pt x="2962370" y="1294448"/>
                </a:cubicBezTo>
                <a:cubicBezTo>
                  <a:pt x="2963799" y="1294639"/>
                  <a:pt x="2965228" y="1294829"/>
                  <a:pt x="2966657" y="1295020"/>
                </a:cubicBezTo>
                <a:cubicBezTo>
                  <a:pt x="3332416" y="1335691"/>
                  <a:pt x="3616928" y="1620108"/>
                  <a:pt x="3616928" y="2006251"/>
                </a:cubicBezTo>
                <a:cubicBezTo>
                  <a:pt x="3616928" y="2189131"/>
                  <a:pt x="3535680" y="2372011"/>
                  <a:pt x="3413760" y="2514220"/>
                </a:cubicBezTo>
                <a:cubicBezTo>
                  <a:pt x="3291840" y="2656428"/>
                  <a:pt x="3108960" y="2717388"/>
                  <a:pt x="2905792" y="2717388"/>
                </a:cubicBezTo>
                <a:cubicBezTo>
                  <a:pt x="2682240" y="2717388"/>
                  <a:pt x="2479072" y="2615756"/>
                  <a:pt x="2357152" y="2493836"/>
                </a:cubicBezTo>
                <a:lnTo>
                  <a:pt x="2357152" y="2493836"/>
                </a:lnTo>
                <a:close/>
              </a:path>
            </a:pathLst>
          </a:custGeom>
          <a:solidFill>
            <a:schemeClr val="bg1"/>
          </a:solidFill>
          <a:ln w="3175">
            <a:solidFill>
              <a:schemeClr val="bg1"/>
            </a:solidFill>
            <a:headEnd type="none" w="med" len="med"/>
            <a:tailEnd type="none" w="med" len="med"/>
          </a:ln>
          <a:effectLst>
            <a:outerShdw blurRad="50800" dist="76200" dir="8100000" algn="tr" rotWithShape="0">
              <a:schemeClr val="tx2">
                <a:alpha val="2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rgbClr val="FFFFFF"/>
              </a:solidFill>
              <a:cs typeface="Segoe UI" pitchFamily="34" charset="0"/>
            </a:endParaRPr>
          </a:p>
        </p:txBody>
      </p:sp>
      <p:sp>
        <p:nvSpPr>
          <p:cNvPr id="14" name="Text Placeholder 35">
            <a:extLst>
              <a:ext uri="{FF2B5EF4-FFF2-40B4-BE49-F238E27FC236}">
                <a16:creationId xmlns:a16="http://schemas.microsoft.com/office/drawing/2014/main" id="{02EF1E71-0382-4513-27F8-A573764F5AAD}"/>
              </a:ext>
            </a:extLst>
          </p:cNvPr>
          <p:cNvSpPr>
            <a:spLocks noGrp="1"/>
          </p:cNvSpPr>
          <p:nvPr>
            <p:ph type="body" sz="quarter" idx="17" hasCustomPrompt="1"/>
          </p:nvPr>
        </p:nvSpPr>
        <p:spPr>
          <a:xfrm>
            <a:off x="584200" y="2686834"/>
            <a:ext cx="5829300" cy="1732236"/>
          </a:xfrm>
          <a:noFill/>
        </p:spPr>
        <p:txBody>
          <a:bodyPr wrap="square" lIns="0" tIns="0" rIns="0" bIns="0" anchor="t">
            <a:noAutofit/>
          </a:bodyPr>
          <a:lstStyle>
            <a:lvl1pPr marL="0" indent="0" algn="l">
              <a:buNone/>
              <a:defRPr kumimoji="0" lang="en-US" sz="2400" b="0" i="0" u="none" strike="noStrike" cap="none" normalizeH="0" dirty="0" smtClean="0">
                <a:ln>
                  <a:noFill/>
                </a:ln>
                <a:solidFill>
                  <a:schemeClr val="bg1"/>
                </a:solidFill>
                <a:effectLst/>
                <a:uLnTx/>
                <a:uFillTx/>
                <a:ea typeface="Segoe UI" pitchFamily="34" charset="0"/>
              </a:defRPr>
            </a:lvl1pPr>
          </a:lstStyle>
          <a:p>
            <a:pPr marL="228600" lvl="0" indent="-228600" defTabSz="932472" fontAlgn="base">
              <a:spcBef>
                <a:spcPct val="0"/>
              </a:spcBef>
              <a:spcAft>
                <a:spcPct val="0"/>
              </a:spcAft>
              <a:buSzTx/>
            </a:pPr>
            <a:r>
              <a:rPr lang="en-US" dirty="0"/>
              <a:t>Click to add text</a:t>
            </a:r>
          </a:p>
        </p:txBody>
      </p:sp>
      <p:sp>
        <p:nvSpPr>
          <p:cNvPr id="15" name="Text Placeholder 35">
            <a:extLst>
              <a:ext uri="{FF2B5EF4-FFF2-40B4-BE49-F238E27FC236}">
                <a16:creationId xmlns:a16="http://schemas.microsoft.com/office/drawing/2014/main" id="{F36B7424-9BA3-2874-37AA-D45994593555}"/>
              </a:ext>
            </a:extLst>
          </p:cNvPr>
          <p:cNvSpPr>
            <a:spLocks noGrp="1"/>
          </p:cNvSpPr>
          <p:nvPr>
            <p:ph type="body" sz="quarter" idx="15" hasCustomPrompt="1"/>
          </p:nvPr>
        </p:nvSpPr>
        <p:spPr>
          <a:xfrm>
            <a:off x="582613" y="4756201"/>
            <a:ext cx="5830888" cy="275690"/>
          </a:xfrm>
          <a:noFill/>
        </p:spPr>
        <p:txBody>
          <a:bodyPr wrap="square" lIns="0" tIns="0" rIns="0" bIns="0" anchor="t">
            <a:noAutofit/>
          </a:bodyPr>
          <a:lstStyle>
            <a:lvl1pPr marL="0" indent="0" algn="r">
              <a:buNone/>
              <a:defRPr kumimoji="0" lang="en-US" sz="1800" b="0" i="0" u="none" strike="noStrike" cap="none" normalizeH="0" dirty="0" smtClean="0">
                <a:ln>
                  <a:noFill/>
                </a:ln>
                <a:solidFill>
                  <a:schemeClr val="bg1"/>
                </a:solidFill>
                <a:effectLst/>
                <a:uLnTx/>
                <a:uFillTx/>
                <a:latin typeface="+mj-lt"/>
                <a:ea typeface="Segoe UI" pitchFamily="34" charset="0"/>
              </a:defRPr>
            </a:lvl1pPr>
          </a:lstStyle>
          <a:p>
            <a:pPr marL="228600" lvl="0" indent="-228600" defTabSz="932472" fontAlgn="base">
              <a:spcBef>
                <a:spcPct val="0"/>
              </a:spcBef>
              <a:spcAft>
                <a:spcPct val="0"/>
              </a:spcAft>
              <a:buSzTx/>
            </a:pPr>
            <a:r>
              <a:rPr lang="en-US"/>
              <a:t>Narrator</a:t>
            </a:r>
          </a:p>
        </p:txBody>
      </p:sp>
      <p:sp>
        <p:nvSpPr>
          <p:cNvPr id="16" name="Picture Placeholder 58">
            <a:extLst>
              <a:ext uri="{FF2B5EF4-FFF2-40B4-BE49-F238E27FC236}">
                <a16:creationId xmlns:a16="http://schemas.microsoft.com/office/drawing/2014/main" id="{6203129B-B6A0-80FE-E261-3AE8434A5CB1}"/>
              </a:ext>
            </a:extLst>
          </p:cNvPr>
          <p:cNvSpPr>
            <a:spLocks noGrp="1"/>
          </p:cNvSpPr>
          <p:nvPr>
            <p:ph type="pic" sz="quarter" idx="22"/>
          </p:nvPr>
        </p:nvSpPr>
        <p:spPr>
          <a:xfrm>
            <a:off x="7110413" y="800101"/>
            <a:ext cx="4281488" cy="5257794"/>
          </a:xfrm>
          <a:prstGeom prst="roundRect">
            <a:avLst>
              <a:gd name="adj" fmla="val 4431"/>
            </a:avLst>
          </a:prstGeom>
          <a:solidFill>
            <a:schemeClr val="bg1">
              <a:alpha val="40000"/>
            </a:schemeClr>
          </a:solidFill>
          <a:ln>
            <a:solidFill>
              <a:schemeClr val="bg1"/>
            </a:solidFill>
          </a:ln>
          <a:effectLst>
            <a:outerShdw blurRad="266700" sx="102000" sy="102000" algn="ctr" rotWithShape="0">
              <a:prstClr val="black">
                <a:alpha val="5000"/>
              </a:prstClr>
            </a:outerShdw>
          </a:effectLst>
        </p:spPr>
        <p:txBody>
          <a:bodyPr bIns="640080" anchor="ctr">
            <a:noAutofit/>
          </a:bodyPr>
          <a:lstStyle>
            <a:lvl1pPr marL="0" indent="0" algn="ctr">
              <a:buFont typeface="Arial" panose="020B0604020202020204" pitchFamily="34" charset="0"/>
              <a:buNone/>
              <a:defRPr sz="2000"/>
            </a:lvl1pPr>
          </a:lstStyle>
          <a:p>
            <a:endParaRPr lang="en-IN"/>
          </a:p>
        </p:txBody>
      </p:sp>
    </p:spTree>
    <p:extLst>
      <p:ext uri="{BB962C8B-B14F-4D97-AF65-F5344CB8AC3E}">
        <p14:creationId xmlns:p14="http://schemas.microsoft.com/office/powerpoint/2010/main" val="3583887506"/>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47_Custom Layout">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0CD09D48-91F1-226C-E485-B721D7C4ACFF}"/>
              </a:ext>
            </a:extLst>
          </p:cNvPr>
          <p:cNvGrpSpPr/>
          <p:nvPr userDrawn="1"/>
        </p:nvGrpSpPr>
        <p:grpSpPr>
          <a:xfrm>
            <a:off x="0" y="-62922"/>
            <a:ext cx="12192000" cy="6858000"/>
            <a:chOff x="0" y="0"/>
            <a:chExt cx="12192000" cy="6858000"/>
          </a:xfrm>
        </p:grpSpPr>
        <p:pic>
          <p:nvPicPr>
            <p:cNvPr id="4" name="Picture 3" descr="A picture containing blue, electric blue, majorelle blue, blur&#10;&#10;Description automatically generated">
              <a:extLst>
                <a:ext uri="{FF2B5EF4-FFF2-40B4-BE49-F238E27FC236}">
                  <a16:creationId xmlns:a16="http://schemas.microsoft.com/office/drawing/2014/main" id="{67964EF7-8D19-D3F0-E828-0E1D83C52DCF}"/>
                </a:ext>
              </a:extLst>
            </p:cNvPr>
            <p:cNvPicPr>
              <a:picLocks noChangeAspect="1"/>
            </p:cNvPicPr>
            <p:nvPr/>
          </p:nvPicPr>
          <p:blipFill>
            <a:blip r:embed="rId2"/>
            <a:stretch>
              <a:fillRect/>
            </a:stretch>
          </p:blipFill>
          <p:spPr>
            <a:xfrm>
              <a:off x="0" y="0"/>
              <a:ext cx="12192000" cy="6858000"/>
            </a:xfrm>
            <a:prstGeom prst="rect">
              <a:avLst/>
            </a:prstGeom>
          </p:spPr>
        </p:pic>
        <p:pic>
          <p:nvPicPr>
            <p:cNvPr id="5" name="Picture 4">
              <a:extLst>
                <a:ext uri="{FF2B5EF4-FFF2-40B4-BE49-F238E27FC236}">
                  <a16:creationId xmlns:a16="http://schemas.microsoft.com/office/drawing/2014/main" id="{C44B2F78-21E6-3BF0-DFD5-7683A327CB49}"/>
                </a:ext>
              </a:extLst>
            </p:cNvPr>
            <p:cNvPicPr>
              <a:picLocks noChangeAspect="1"/>
            </p:cNvPicPr>
            <p:nvPr/>
          </p:nvPicPr>
          <p:blipFill>
            <a:blip r:embed="rId3" cstate="print">
              <a:alphaModFix amt="35000"/>
              <a:extLst>
                <a:ext uri="{28A0092B-C50C-407E-A947-70E740481C1C}">
                  <a14:useLocalDpi xmlns:a14="http://schemas.microsoft.com/office/drawing/2010/main"/>
                </a:ext>
              </a:extLst>
            </a:blip>
            <a:stretch>
              <a:fillRect/>
            </a:stretch>
          </p:blipFill>
          <p:spPr>
            <a:xfrm>
              <a:off x="0" y="0"/>
              <a:ext cx="12192000" cy="6858000"/>
            </a:xfrm>
            <a:prstGeom prst="rect">
              <a:avLst/>
            </a:prstGeom>
          </p:spPr>
        </p:pic>
      </p:grpSp>
      <p:grpSp>
        <p:nvGrpSpPr>
          <p:cNvPr id="6" name="Group 5">
            <a:extLst>
              <a:ext uri="{FF2B5EF4-FFF2-40B4-BE49-F238E27FC236}">
                <a16:creationId xmlns:a16="http://schemas.microsoft.com/office/drawing/2014/main" id="{617F2815-2723-8B68-1895-6F75E8862D7D}"/>
              </a:ext>
            </a:extLst>
          </p:cNvPr>
          <p:cNvGrpSpPr/>
          <p:nvPr userDrawn="1"/>
        </p:nvGrpSpPr>
        <p:grpSpPr>
          <a:xfrm>
            <a:off x="0" y="0"/>
            <a:ext cx="12192000" cy="6858002"/>
            <a:chOff x="0" y="0"/>
            <a:chExt cx="12192000" cy="6858002"/>
          </a:xfrm>
        </p:grpSpPr>
        <p:grpSp>
          <p:nvGrpSpPr>
            <p:cNvPr id="7" name="Group 6">
              <a:extLst>
                <a:ext uri="{FF2B5EF4-FFF2-40B4-BE49-F238E27FC236}">
                  <a16:creationId xmlns:a16="http://schemas.microsoft.com/office/drawing/2014/main" id="{B9A27B1C-368E-BD59-3CAD-0D5C2B8916D6}"/>
                </a:ext>
              </a:extLst>
            </p:cNvPr>
            <p:cNvGrpSpPr/>
            <p:nvPr/>
          </p:nvGrpSpPr>
          <p:grpSpPr>
            <a:xfrm>
              <a:off x="0" y="0"/>
              <a:ext cx="12192000" cy="6858002"/>
              <a:chOff x="0" y="0"/>
              <a:chExt cx="12192000" cy="6858002"/>
            </a:xfrm>
          </p:grpSpPr>
          <p:grpSp>
            <p:nvGrpSpPr>
              <p:cNvPr id="9" name="Group 8">
                <a:extLst>
                  <a:ext uri="{FF2B5EF4-FFF2-40B4-BE49-F238E27FC236}">
                    <a16:creationId xmlns:a16="http://schemas.microsoft.com/office/drawing/2014/main" id="{8B939BCA-4EA2-A201-945F-BE978159287C}"/>
                  </a:ext>
                </a:extLst>
              </p:cNvPr>
              <p:cNvGrpSpPr/>
              <p:nvPr/>
            </p:nvGrpSpPr>
            <p:grpSpPr>
              <a:xfrm>
                <a:off x="9486900" y="0"/>
                <a:ext cx="2705100" cy="694583"/>
                <a:chOff x="9486900" y="0"/>
                <a:chExt cx="2705100" cy="694583"/>
              </a:xfrm>
            </p:grpSpPr>
            <p:sp>
              <p:nvSpPr>
                <p:cNvPr id="11" name="Freeform: Shape 10">
                  <a:extLst>
                    <a:ext uri="{FF2B5EF4-FFF2-40B4-BE49-F238E27FC236}">
                      <a16:creationId xmlns:a16="http://schemas.microsoft.com/office/drawing/2014/main" id="{FE7973B7-4DAE-CD9B-D7A6-6662912FCE9D}"/>
                    </a:ext>
                  </a:extLst>
                </p:cNvPr>
                <p:cNvSpPr/>
                <p:nvPr/>
              </p:nvSpPr>
              <p:spPr>
                <a:xfrm>
                  <a:off x="9486900" y="0"/>
                  <a:ext cx="2705100" cy="694583"/>
                </a:xfrm>
                <a:custGeom>
                  <a:avLst/>
                  <a:gdLst>
                    <a:gd name="connsiteX0" fmla="*/ 0 w 6378217"/>
                    <a:gd name="connsiteY0" fmla="*/ 0 h 1637721"/>
                    <a:gd name="connsiteX1" fmla="*/ 4167423 w 6378217"/>
                    <a:gd name="connsiteY1" fmla="*/ 1631982 h 1637721"/>
                    <a:gd name="connsiteX2" fmla="*/ 6378218 w 6378217"/>
                    <a:gd name="connsiteY2" fmla="*/ 1175323 h 1637721"/>
                    <a:gd name="connsiteX3" fmla="*/ 6378218 w 6378217"/>
                    <a:gd name="connsiteY3" fmla="*/ 0 h 1637721"/>
                    <a:gd name="connsiteX4" fmla="*/ 0 w 6378217"/>
                    <a:gd name="connsiteY4" fmla="*/ 0 h 1637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78217" h="1637721">
                      <a:moveTo>
                        <a:pt x="0" y="0"/>
                      </a:moveTo>
                      <a:cubicBezTo>
                        <a:pt x="1476490" y="225815"/>
                        <a:pt x="2722373" y="1559284"/>
                        <a:pt x="4167423" y="1631982"/>
                      </a:cubicBezTo>
                      <a:cubicBezTo>
                        <a:pt x="5475750" y="1697830"/>
                        <a:pt x="6378218" y="1175323"/>
                        <a:pt x="6378218" y="1175323"/>
                      </a:cubicBezTo>
                      <a:lnTo>
                        <a:pt x="6378218" y="0"/>
                      </a:lnTo>
                      <a:lnTo>
                        <a:pt x="0" y="0"/>
                      </a:lnTo>
                      <a:close/>
                    </a:path>
                  </a:pathLst>
                </a:custGeom>
                <a:gradFill>
                  <a:gsLst>
                    <a:gs pos="100000">
                      <a:srgbClr val="122C4F"/>
                    </a:gs>
                    <a:gs pos="0">
                      <a:srgbClr val="142944"/>
                    </a:gs>
                  </a:gsLst>
                  <a:lin ang="2700000" scaled="1"/>
                </a:gradFill>
                <a:ln w="8467" cap="flat">
                  <a:noFill/>
                  <a:prstDash val="solid"/>
                  <a:miter/>
                </a:ln>
                <a:effectLst>
                  <a:outerShdw blurRad="812800" dist="317500" dir="8100000" sx="95000" sy="95000" algn="tr" rotWithShape="0">
                    <a:prstClr val="black">
                      <a:alpha val="40000"/>
                    </a:prstClr>
                  </a:outerShdw>
                </a:effectLst>
              </p:spPr>
              <p:txBody>
                <a:bodyPr rtlCol="0" anchor="ctr"/>
                <a:lstStyle/>
                <a:p>
                  <a:pPr marL="0" indent="0">
                    <a:buFont typeface="Arial" panose="020B0604020202020204" pitchFamily="34" charset="0"/>
                    <a:buNone/>
                  </a:pPr>
                  <a:endParaRPr lang="en-US"/>
                </a:p>
              </p:txBody>
            </p:sp>
            <p:sp>
              <p:nvSpPr>
                <p:cNvPr id="12" name="Freeform: Shape 11">
                  <a:extLst>
                    <a:ext uri="{FF2B5EF4-FFF2-40B4-BE49-F238E27FC236}">
                      <a16:creationId xmlns:a16="http://schemas.microsoft.com/office/drawing/2014/main" id="{EC95961F-3CB5-1F23-81EC-159C024A83F3}"/>
                    </a:ext>
                  </a:extLst>
                </p:cNvPr>
                <p:cNvSpPr/>
                <p:nvPr/>
              </p:nvSpPr>
              <p:spPr>
                <a:xfrm>
                  <a:off x="9486900" y="0"/>
                  <a:ext cx="2705100" cy="431371"/>
                </a:xfrm>
                <a:custGeom>
                  <a:avLst/>
                  <a:gdLst>
                    <a:gd name="connsiteX0" fmla="*/ 0 w 6378217"/>
                    <a:gd name="connsiteY0" fmla="*/ 0 h 1017107"/>
                    <a:gd name="connsiteX1" fmla="*/ 4094765 w 6378217"/>
                    <a:gd name="connsiteY1" fmla="*/ 1012782 h 1017107"/>
                    <a:gd name="connsiteX2" fmla="*/ 6378218 w 6378217"/>
                    <a:gd name="connsiteY2" fmla="*/ 697085 h 1017107"/>
                    <a:gd name="connsiteX3" fmla="*/ 6378218 w 6378217"/>
                    <a:gd name="connsiteY3" fmla="*/ 0 h 1017107"/>
                    <a:gd name="connsiteX4" fmla="*/ 0 w 6378217"/>
                    <a:gd name="connsiteY4" fmla="*/ 0 h 1017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78217" h="1017107">
                      <a:moveTo>
                        <a:pt x="0" y="0"/>
                      </a:moveTo>
                      <a:cubicBezTo>
                        <a:pt x="1666233" y="157275"/>
                        <a:pt x="2855732" y="967604"/>
                        <a:pt x="4094765" y="1012782"/>
                      </a:cubicBezTo>
                      <a:cubicBezTo>
                        <a:pt x="5403922" y="1060535"/>
                        <a:pt x="6378218" y="697085"/>
                        <a:pt x="6378218" y="697085"/>
                      </a:cubicBezTo>
                      <a:lnTo>
                        <a:pt x="6378218" y="0"/>
                      </a:lnTo>
                      <a:lnTo>
                        <a:pt x="0" y="0"/>
                      </a:lnTo>
                      <a:close/>
                    </a:path>
                  </a:pathLst>
                </a:custGeom>
                <a:gradFill>
                  <a:gsLst>
                    <a:gs pos="100000">
                      <a:srgbClr val="122C4F"/>
                    </a:gs>
                    <a:gs pos="0">
                      <a:srgbClr val="142944"/>
                    </a:gs>
                  </a:gsLst>
                  <a:lin ang="2700000" scaled="1"/>
                </a:gradFill>
                <a:ln w="8467" cap="flat">
                  <a:noFill/>
                  <a:prstDash val="solid"/>
                  <a:miter/>
                </a:ln>
                <a:effectLst>
                  <a:outerShdw blurRad="571500" dir="8100000" algn="tr" rotWithShape="0">
                    <a:prstClr val="black">
                      <a:alpha val="55000"/>
                    </a:prstClr>
                  </a:outerShdw>
                </a:effectLst>
              </p:spPr>
              <p:txBody>
                <a:bodyPr rtlCol="0" anchor="ctr"/>
                <a:lstStyle/>
                <a:p>
                  <a:pPr marL="0" indent="0">
                    <a:buFont typeface="Arial" panose="020B0604020202020204" pitchFamily="34" charset="0"/>
                    <a:buNone/>
                  </a:pPr>
                  <a:endParaRPr lang="en-US"/>
                </a:p>
              </p:txBody>
            </p:sp>
          </p:grpSp>
          <p:sp>
            <p:nvSpPr>
              <p:cNvPr id="10" name="Freeform: Shape 9">
                <a:extLst>
                  <a:ext uri="{FF2B5EF4-FFF2-40B4-BE49-F238E27FC236}">
                    <a16:creationId xmlns:a16="http://schemas.microsoft.com/office/drawing/2014/main" id="{5B985903-2D31-FC1B-0009-3AA6C0F934F8}"/>
                  </a:ext>
                </a:extLst>
              </p:cNvPr>
              <p:cNvSpPr/>
              <p:nvPr/>
            </p:nvSpPr>
            <p:spPr>
              <a:xfrm>
                <a:off x="0" y="4679915"/>
                <a:ext cx="12192000" cy="2178087"/>
              </a:xfrm>
              <a:custGeom>
                <a:avLst/>
                <a:gdLst>
                  <a:gd name="connsiteX0" fmla="*/ 0 w 12192000"/>
                  <a:gd name="connsiteY0" fmla="*/ 0 h 2178087"/>
                  <a:gd name="connsiteX1" fmla="*/ 49187 w 12192000"/>
                  <a:gd name="connsiteY1" fmla="*/ 26851 h 2178087"/>
                  <a:gd name="connsiteX2" fmla="*/ 5229981 w 12192000"/>
                  <a:gd name="connsiteY2" fmla="*/ 1726424 h 2178087"/>
                  <a:gd name="connsiteX3" fmla="*/ 11446932 w 12192000"/>
                  <a:gd name="connsiteY3" fmla="*/ 876636 h 2178087"/>
                  <a:gd name="connsiteX4" fmla="*/ 12028917 w 12192000"/>
                  <a:gd name="connsiteY4" fmla="*/ 992007 h 2178087"/>
                  <a:gd name="connsiteX5" fmla="*/ 12192000 w 12192000"/>
                  <a:gd name="connsiteY5" fmla="*/ 1038316 h 2178087"/>
                  <a:gd name="connsiteX6" fmla="*/ 12192000 w 12192000"/>
                  <a:gd name="connsiteY6" fmla="*/ 2178087 h 2178087"/>
                  <a:gd name="connsiteX7" fmla="*/ 0 w 12192000"/>
                  <a:gd name="connsiteY7" fmla="*/ 2178087 h 2178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2178087">
                    <a:moveTo>
                      <a:pt x="0" y="0"/>
                    </a:moveTo>
                    <a:lnTo>
                      <a:pt x="49187" y="26851"/>
                    </a:lnTo>
                    <a:cubicBezTo>
                      <a:pt x="1085347" y="603113"/>
                      <a:pt x="3157664" y="1718458"/>
                      <a:pt x="5229981" y="1726424"/>
                    </a:cubicBezTo>
                    <a:cubicBezTo>
                      <a:pt x="7302300" y="1718458"/>
                      <a:pt x="9374617" y="603113"/>
                      <a:pt x="11446932" y="876636"/>
                    </a:cubicBezTo>
                    <a:cubicBezTo>
                      <a:pt x="11641212" y="903275"/>
                      <a:pt x="11835492" y="942354"/>
                      <a:pt x="12028917" y="992007"/>
                    </a:cubicBezTo>
                    <a:lnTo>
                      <a:pt x="12192000" y="1038316"/>
                    </a:lnTo>
                    <a:lnTo>
                      <a:pt x="12192000" y="2178087"/>
                    </a:lnTo>
                    <a:lnTo>
                      <a:pt x="0" y="2178087"/>
                    </a:lnTo>
                    <a:close/>
                  </a:path>
                </a:pathLst>
              </a:custGeom>
              <a:gradFill>
                <a:gsLst>
                  <a:gs pos="100000">
                    <a:srgbClr val="122C4F"/>
                  </a:gs>
                  <a:gs pos="0">
                    <a:srgbClr val="142944"/>
                  </a:gs>
                </a:gsLst>
                <a:lin ang="2700000" scaled="1"/>
              </a:gradFill>
              <a:ln w="8467" cap="flat">
                <a:noFill/>
                <a:prstDash val="solid"/>
                <a:miter/>
              </a:ln>
              <a:effectLst>
                <a:outerShdw blurRad="571500" dir="8100000" algn="tr" rotWithShape="0">
                  <a:prstClr val="black">
                    <a:alpha val="55000"/>
                  </a:prstClr>
                </a:outerShdw>
              </a:effectLst>
            </p:spPr>
            <p:txBody>
              <a:bodyPr rtlCol="0" anchor="ctr"/>
              <a:lstStyle/>
              <a:p>
                <a:pPr marL="0" indent="0">
                  <a:buFont typeface="Arial" panose="020B0604020202020204" pitchFamily="34" charset="0"/>
                  <a:buNone/>
                </a:pPr>
                <a:endParaRPr lang="en-US"/>
              </a:p>
            </p:txBody>
          </p:sp>
        </p:grpSp>
        <p:sp>
          <p:nvSpPr>
            <p:cNvPr id="8" name="Freeform: Shape 7">
              <a:extLst>
                <a:ext uri="{FF2B5EF4-FFF2-40B4-BE49-F238E27FC236}">
                  <a16:creationId xmlns:a16="http://schemas.microsoft.com/office/drawing/2014/main" id="{3B55194A-D386-BFF1-143D-B6E2BB4E09C2}"/>
                </a:ext>
              </a:extLst>
            </p:cNvPr>
            <p:cNvSpPr/>
            <p:nvPr/>
          </p:nvSpPr>
          <p:spPr>
            <a:xfrm>
              <a:off x="0" y="5999523"/>
              <a:ext cx="9696275" cy="858477"/>
            </a:xfrm>
            <a:custGeom>
              <a:avLst/>
              <a:gdLst>
                <a:gd name="connsiteX0" fmla="*/ 7676696 w 9696275"/>
                <a:gd name="connsiteY0" fmla="*/ 530993 h 858477"/>
                <a:gd name="connsiteX1" fmla="*/ 8188475 w 9696275"/>
                <a:gd name="connsiteY1" fmla="*/ 547368 h 858477"/>
                <a:gd name="connsiteX2" fmla="*/ 9687830 w 9696275"/>
                <a:gd name="connsiteY2" fmla="*/ 855713 h 858477"/>
                <a:gd name="connsiteX3" fmla="*/ 9696275 w 9696275"/>
                <a:gd name="connsiteY3" fmla="*/ 858477 h 858477"/>
                <a:gd name="connsiteX4" fmla="*/ 4572598 w 9696275"/>
                <a:gd name="connsiteY4" fmla="*/ 858477 h 858477"/>
                <a:gd name="connsiteX5" fmla="*/ 4606017 w 9696275"/>
                <a:gd name="connsiteY5" fmla="*/ 856651 h 858477"/>
                <a:gd name="connsiteX6" fmla="*/ 7676696 w 9696275"/>
                <a:gd name="connsiteY6" fmla="*/ 530993 h 858477"/>
                <a:gd name="connsiteX7" fmla="*/ 0 w 9696275"/>
                <a:gd name="connsiteY7" fmla="*/ 0 h 858477"/>
                <a:gd name="connsiteX8" fmla="*/ 682372 w 9696275"/>
                <a:gd name="connsiteY8" fmla="*/ 218742 h 858477"/>
                <a:gd name="connsiteX9" fmla="*/ 3583790 w 9696275"/>
                <a:gd name="connsiteY9" fmla="*/ 856009 h 858477"/>
                <a:gd name="connsiteX10" fmla="*/ 3627014 w 9696275"/>
                <a:gd name="connsiteY10" fmla="*/ 858477 h 858477"/>
                <a:gd name="connsiteX11" fmla="*/ 0 w 9696275"/>
                <a:gd name="connsiteY11" fmla="*/ 858477 h 858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696275" h="858477">
                  <a:moveTo>
                    <a:pt x="7676696" y="530993"/>
                  </a:moveTo>
                  <a:cubicBezTo>
                    <a:pt x="7847289" y="529316"/>
                    <a:pt x="8017882" y="534146"/>
                    <a:pt x="8188475" y="547368"/>
                  </a:cubicBezTo>
                  <a:cubicBezTo>
                    <a:pt x="8700255" y="588574"/>
                    <a:pt x="9212034" y="706754"/>
                    <a:pt x="9687830" y="855713"/>
                  </a:cubicBezTo>
                  <a:lnTo>
                    <a:pt x="9696275" y="858477"/>
                  </a:lnTo>
                  <a:lnTo>
                    <a:pt x="4572598" y="858477"/>
                  </a:lnTo>
                  <a:lnTo>
                    <a:pt x="4606017" y="856651"/>
                  </a:lnTo>
                  <a:cubicBezTo>
                    <a:pt x="5629577" y="785358"/>
                    <a:pt x="6653137" y="541054"/>
                    <a:pt x="7676696" y="530993"/>
                  </a:cubicBezTo>
                  <a:close/>
                  <a:moveTo>
                    <a:pt x="0" y="0"/>
                  </a:moveTo>
                  <a:lnTo>
                    <a:pt x="682372" y="218742"/>
                  </a:lnTo>
                  <a:cubicBezTo>
                    <a:pt x="1279449" y="413736"/>
                    <a:pt x="2398967" y="768341"/>
                    <a:pt x="3583790" y="856009"/>
                  </a:cubicBezTo>
                  <a:lnTo>
                    <a:pt x="3627014" y="858477"/>
                  </a:lnTo>
                  <a:lnTo>
                    <a:pt x="0" y="858477"/>
                  </a:lnTo>
                  <a:close/>
                </a:path>
              </a:pathLst>
            </a:custGeom>
            <a:gradFill>
              <a:gsLst>
                <a:gs pos="100000">
                  <a:srgbClr val="122C4F"/>
                </a:gs>
                <a:gs pos="0">
                  <a:srgbClr val="142944"/>
                </a:gs>
              </a:gsLst>
              <a:lin ang="2700000" scaled="1"/>
            </a:gradFill>
            <a:ln w="8467" cap="flat">
              <a:noFill/>
              <a:prstDash val="solid"/>
              <a:miter/>
            </a:ln>
            <a:effectLst>
              <a:outerShdw blurRad="1270000" dist="317500" dir="8100000" algn="tr" rotWithShape="0">
                <a:prstClr val="black">
                  <a:alpha val="93000"/>
                </a:prstClr>
              </a:outerShdw>
            </a:effectLst>
          </p:spPr>
          <p:txBody>
            <a:bodyPr wrap="square" rtlCol="0" anchor="ctr">
              <a:noAutofit/>
            </a:bodyPr>
            <a:lstStyle/>
            <a:p>
              <a:pPr marL="0" indent="0">
                <a:buFont typeface="Arial" panose="020B0604020202020204" pitchFamily="34" charset="0"/>
                <a:buNone/>
              </a:pPr>
              <a:endParaRPr lang="en-US"/>
            </a:p>
          </p:txBody>
        </p:sp>
      </p:grpSp>
      <p:sp>
        <p:nvSpPr>
          <p:cNvPr id="13" name="Rectangle: Single Corner Rounded 12">
            <a:extLst>
              <a:ext uri="{FF2B5EF4-FFF2-40B4-BE49-F238E27FC236}">
                <a16:creationId xmlns:a16="http://schemas.microsoft.com/office/drawing/2014/main" id="{8374FACD-52DD-EA00-5EF3-BC4189A80511}"/>
              </a:ext>
            </a:extLst>
          </p:cNvPr>
          <p:cNvSpPr/>
          <p:nvPr userDrawn="1"/>
        </p:nvSpPr>
        <p:spPr bwMode="auto">
          <a:xfrm flipH="1" flipV="1">
            <a:off x="588262" y="1436687"/>
            <a:ext cx="11603738" cy="4818968"/>
          </a:xfrm>
          <a:prstGeom prst="round1Rect">
            <a:avLst>
              <a:gd name="adj" fmla="val 9815"/>
            </a:avLst>
          </a:prstGeom>
          <a:solidFill>
            <a:schemeClr val="bg1">
              <a:alpha val="5000"/>
            </a:schemeClr>
          </a:solidFill>
          <a:ln>
            <a:noFill/>
          </a:ln>
          <a:effectLst>
            <a:outerShdw blurRad="4445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indent="0" algn="ctr">
              <a:buFont typeface="Arial" panose="020B0604020202020204" pitchFamily="34" charset="0"/>
              <a:buNone/>
            </a:pPr>
            <a:endParaRPr lang="en-US" err="1">
              <a:solidFill>
                <a:schemeClr val="bg1"/>
              </a:solidFill>
            </a:endParaRPr>
          </a:p>
        </p:txBody>
      </p:sp>
      <p:sp>
        <p:nvSpPr>
          <p:cNvPr id="14" name="Rectangle 13">
            <a:extLst>
              <a:ext uri="{FF2B5EF4-FFF2-40B4-BE49-F238E27FC236}">
                <a16:creationId xmlns:a16="http://schemas.microsoft.com/office/drawing/2014/main" id="{49C9DDBF-8B25-3840-D167-F7A82E6FE24F}"/>
              </a:ext>
            </a:extLst>
          </p:cNvPr>
          <p:cNvSpPr/>
          <p:nvPr userDrawn="1"/>
        </p:nvSpPr>
        <p:spPr bwMode="auto">
          <a:xfrm>
            <a:off x="588262" y="1436687"/>
            <a:ext cx="11603738" cy="27432"/>
          </a:xfrm>
          <a:prstGeom prst="rect">
            <a:avLst/>
          </a:prstGeom>
          <a:gradFill>
            <a:gsLst>
              <a:gs pos="100000">
                <a:schemeClr val="tx2">
                  <a:lumMod val="60000"/>
                  <a:lumOff val="40000"/>
                </a:schemeClr>
              </a:gs>
              <a:gs pos="0">
                <a:schemeClr val="tx2"/>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indent="0" defTabSz="932472" fontAlgn="base">
              <a:spcBef>
                <a:spcPct val="0"/>
              </a:spcBef>
              <a:spcAft>
                <a:spcPct val="0"/>
              </a:spcAft>
              <a:buFont typeface="Arial" panose="020B0604020202020204" pitchFamily="34" charset="0"/>
              <a:buNone/>
            </a:pPr>
            <a:endParaRPr lang="en-US" sz="2000" err="1">
              <a:solidFill>
                <a:srgbClr val="FFFFFF"/>
              </a:solidFill>
              <a:cs typeface="Segoe UI" pitchFamily="34" charset="0"/>
            </a:endParaRPr>
          </a:p>
        </p:txBody>
      </p:sp>
      <p:cxnSp>
        <p:nvCxnSpPr>
          <p:cNvPr id="19" name="Straight Connector 18">
            <a:extLst>
              <a:ext uri="{FF2B5EF4-FFF2-40B4-BE49-F238E27FC236}">
                <a16:creationId xmlns:a16="http://schemas.microsoft.com/office/drawing/2014/main" id="{F91E9A27-D6CC-6ADB-3B1A-09AD805944C2}"/>
              </a:ext>
            </a:extLst>
          </p:cNvPr>
          <p:cNvCxnSpPr>
            <a:cxnSpLocks/>
          </p:cNvCxnSpPr>
          <p:nvPr userDrawn="1"/>
        </p:nvCxnSpPr>
        <p:spPr>
          <a:xfrm>
            <a:off x="588262" y="3960694"/>
            <a:ext cx="5368038" cy="0"/>
          </a:xfrm>
          <a:prstGeom prst="line">
            <a:avLst/>
          </a:prstGeom>
          <a:ln w="6350">
            <a:solidFill>
              <a:schemeClr val="bg1">
                <a:lumMod val="8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FBA56D00-DB58-EDF1-0A30-1D11A02C988D}"/>
              </a:ext>
            </a:extLst>
          </p:cNvPr>
          <p:cNvCxnSpPr>
            <a:cxnSpLocks/>
          </p:cNvCxnSpPr>
          <p:nvPr userDrawn="1"/>
        </p:nvCxnSpPr>
        <p:spPr>
          <a:xfrm rot="16200000">
            <a:off x="443006" y="2381007"/>
            <a:ext cx="290512" cy="0"/>
          </a:xfrm>
          <a:prstGeom prst="line">
            <a:avLst/>
          </a:prstGeom>
          <a:ln w="38100" cap="rnd">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2702CFBE-401A-43E3-048B-447ADDF25605}"/>
              </a:ext>
            </a:extLst>
          </p:cNvPr>
          <p:cNvCxnSpPr>
            <a:cxnSpLocks/>
          </p:cNvCxnSpPr>
          <p:nvPr userDrawn="1"/>
        </p:nvCxnSpPr>
        <p:spPr>
          <a:xfrm rot="16200000">
            <a:off x="443006" y="4506369"/>
            <a:ext cx="290512" cy="0"/>
          </a:xfrm>
          <a:prstGeom prst="line">
            <a:avLst/>
          </a:prstGeom>
          <a:ln w="38100" cap="rnd">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4" name="Title 1">
            <a:extLst>
              <a:ext uri="{FF2B5EF4-FFF2-40B4-BE49-F238E27FC236}">
                <a16:creationId xmlns:a16="http://schemas.microsoft.com/office/drawing/2014/main" id="{0AF20B33-9D22-25D5-0CFB-8DFC6DD87003}"/>
              </a:ext>
            </a:extLst>
          </p:cNvPr>
          <p:cNvSpPr>
            <a:spLocks noGrp="1"/>
          </p:cNvSpPr>
          <p:nvPr>
            <p:ph type="title"/>
          </p:nvPr>
        </p:nvSpPr>
        <p:spPr>
          <a:xfrm>
            <a:off x="588263" y="457200"/>
            <a:ext cx="11018520" cy="553998"/>
          </a:xfrm>
        </p:spPr>
        <p:txBody>
          <a:bodyPr vert="horz" wrap="square" lIns="0" tIns="0" rIns="0" bIns="0" rtlCol="0" anchor="t">
            <a:spAutoFit/>
          </a:bodyPr>
          <a:lstStyle>
            <a:lvl1pPr marL="0" indent="0">
              <a:buFont typeface="Arial" panose="020B0604020202020204" pitchFamily="34" charset="0"/>
              <a:buNone/>
              <a:defRPr lang="en-IN" sz="3600" dirty="0">
                <a:solidFill>
                  <a:schemeClr val="bg1"/>
                </a:solidFill>
              </a:defRPr>
            </a:lvl1pPr>
          </a:lstStyle>
          <a:p>
            <a:pPr marL="0" lvl="0"/>
            <a:r>
              <a:rPr lang="en-US" dirty="0"/>
              <a:t>Click to edit Master title style</a:t>
            </a:r>
            <a:endParaRPr lang="en-IN" dirty="0"/>
          </a:p>
        </p:txBody>
      </p:sp>
      <p:sp>
        <p:nvSpPr>
          <p:cNvPr id="35" name="Text Placeholder 35">
            <a:extLst>
              <a:ext uri="{FF2B5EF4-FFF2-40B4-BE49-F238E27FC236}">
                <a16:creationId xmlns:a16="http://schemas.microsoft.com/office/drawing/2014/main" id="{4037518A-EA26-1916-E462-AE8ECFD50937}"/>
              </a:ext>
            </a:extLst>
          </p:cNvPr>
          <p:cNvSpPr>
            <a:spLocks noGrp="1"/>
          </p:cNvSpPr>
          <p:nvPr>
            <p:ph type="body" sz="quarter" idx="15" hasCustomPrompt="1"/>
          </p:nvPr>
        </p:nvSpPr>
        <p:spPr>
          <a:xfrm>
            <a:off x="777238" y="1621002"/>
            <a:ext cx="10826500" cy="298305"/>
          </a:xfrm>
          <a:noFill/>
        </p:spPr>
        <p:txBody>
          <a:bodyPr wrap="square" lIns="0" tIns="0" rIns="0" bIns="0" anchor="t">
            <a:noAutofit/>
          </a:bodyPr>
          <a:lstStyle>
            <a:lvl1pPr marL="0" indent="0" algn="l">
              <a:buFont typeface="Arial" panose="020B0604020202020204" pitchFamily="34" charset="0"/>
              <a:buNone/>
              <a:defRPr kumimoji="0" lang="en-US" sz="1800" b="0" i="0" u="none" strike="noStrike" cap="none" normalizeH="0" dirty="0" smtClean="0">
                <a:ln>
                  <a:noFill/>
                </a:ln>
                <a:solidFill>
                  <a:schemeClr val="bg1"/>
                </a:solidFill>
                <a:effectLst/>
                <a:uLnTx/>
                <a:uFillTx/>
                <a:latin typeface="+mj-lt"/>
                <a:ea typeface="Segoe UI" pitchFamily="34" charset="0"/>
              </a:defRPr>
            </a:lvl1pPr>
          </a:lstStyle>
          <a:p>
            <a:pPr marL="228600" lvl="0" indent="-228600" defTabSz="932472" fontAlgn="base">
              <a:spcBef>
                <a:spcPct val="0"/>
              </a:spcBef>
              <a:spcAft>
                <a:spcPct val="0"/>
              </a:spcAft>
              <a:buSzTx/>
            </a:pPr>
            <a:r>
              <a:rPr lang="en-US"/>
              <a:t>Click to add text</a:t>
            </a:r>
          </a:p>
        </p:txBody>
      </p:sp>
      <p:sp>
        <p:nvSpPr>
          <p:cNvPr id="36" name="Text Placeholder 35">
            <a:extLst>
              <a:ext uri="{FF2B5EF4-FFF2-40B4-BE49-F238E27FC236}">
                <a16:creationId xmlns:a16="http://schemas.microsoft.com/office/drawing/2014/main" id="{9B957023-D5C8-4C46-7AF3-D557E5C52B36}"/>
              </a:ext>
            </a:extLst>
          </p:cNvPr>
          <p:cNvSpPr>
            <a:spLocks noGrp="1"/>
          </p:cNvSpPr>
          <p:nvPr>
            <p:ph type="body" sz="quarter" idx="16" hasCustomPrompt="1"/>
          </p:nvPr>
        </p:nvSpPr>
        <p:spPr>
          <a:xfrm>
            <a:off x="1402152" y="2261674"/>
            <a:ext cx="4314125" cy="238666"/>
          </a:xfrm>
          <a:noFill/>
        </p:spPr>
        <p:txBody>
          <a:bodyPr vert="horz" wrap="square" lIns="0" tIns="0" rIns="0" bIns="0" rtlCol="0" anchor="t">
            <a:noAutofit/>
          </a:bodyPr>
          <a:lstStyle>
            <a:lvl1pPr marL="0" indent="0">
              <a:buNone/>
              <a:defRPr kumimoji="0" lang="en-US" sz="1600" b="0" i="0" u="none" strike="noStrike" cap="none" normalizeH="0" dirty="0" smtClean="0">
                <a:ln>
                  <a:noFill/>
                </a:ln>
                <a:solidFill>
                  <a:schemeClr val="bg1"/>
                </a:solidFill>
                <a:effectLst/>
                <a:uLnTx/>
                <a:uFillTx/>
                <a:latin typeface="+mj-lt"/>
                <a:ea typeface="Segoe UI" pitchFamily="34" charset="0"/>
              </a:defRPr>
            </a:lvl1pPr>
          </a:lstStyle>
          <a:p>
            <a:pPr marL="228600" lvl="0" indent="-228600" defTabSz="932472" fontAlgn="base">
              <a:spcBef>
                <a:spcPct val="0"/>
              </a:spcBef>
              <a:spcAft>
                <a:spcPct val="0"/>
              </a:spcAft>
              <a:buSzTx/>
            </a:pPr>
            <a:r>
              <a:rPr lang="en-US"/>
              <a:t>Click to add text</a:t>
            </a:r>
          </a:p>
        </p:txBody>
      </p:sp>
      <p:sp>
        <p:nvSpPr>
          <p:cNvPr id="37" name="Text Placeholder 35">
            <a:extLst>
              <a:ext uri="{FF2B5EF4-FFF2-40B4-BE49-F238E27FC236}">
                <a16:creationId xmlns:a16="http://schemas.microsoft.com/office/drawing/2014/main" id="{294C83CD-3C29-43EC-9DE9-6C8EDB40C39B}"/>
              </a:ext>
            </a:extLst>
          </p:cNvPr>
          <p:cNvSpPr>
            <a:spLocks noGrp="1"/>
          </p:cNvSpPr>
          <p:nvPr>
            <p:ph type="body" sz="quarter" idx="17" hasCustomPrompt="1"/>
          </p:nvPr>
        </p:nvSpPr>
        <p:spPr>
          <a:xfrm>
            <a:off x="1533639" y="2611299"/>
            <a:ext cx="4182638" cy="1236793"/>
          </a:xfrm>
          <a:noFill/>
        </p:spPr>
        <p:txBody>
          <a:bodyPr wrap="square" lIns="0" tIns="0" rIns="0" bIns="0" anchor="t">
            <a:noAutofit/>
          </a:bodyPr>
          <a:lstStyle>
            <a:lvl1pPr marL="0" indent="0" algn="l">
              <a:spcBef>
                <a:spcPts val="200"/>
              </a:spcBef>
              <a:spcAft>
                <a:spcPts val="200"/>
              </a:spcAft>
              <a:buFont typeface="Arial" panose="020B0604020202020204" pitchFamily="34" charset="0"/>
              <a:buNone/>
              <a:defRPr kumimoji="0" lang="en-US" sz="1400" b="0" i="0" u="none" strike="noStrike" cap="none" normalizeH="0" dirty="0" smtClean="0">
                <a:ln>
                  <a:noFill/>
                </a:ln>
                <a:solidFill>
                  <a:schemeClr val="bg1"/>
                </a:solidFill>
                <a:effectLst/>
                <a:uLnTx/>
                <a:uFillTx/>
                <a:ea typeface="Segoe UI" pitchFamily="34" charset="0"/>
              </a:defRPr>
            </a:lvl1pPr>
          </a:lstStyle>
          <a:p>
            <a:pPr marL="228600" lvl="0" indent="-228600" defTabSz="932472" fontAlgn="base">
              <a:spcBef>
                <a:spcPct val="0"/>
              </a:spcBef>
              <a:spcAft>
                <a:spcPct val="0"/>
              </a:spcAft>
              <a:buSzTx/>
            </a:pPr>
            <a:r>
              <a:rPr lang="en-US"/>
              <a:t>Click to add text</a:t>
            </a:r>
          </a:p>
        </p:txBody>
      </p:sp>
      <p:sp>
        <p:nvSpPr>
          <p:cNvPr id="38" name="Text Placeholder 35">
            <a:extLst>
              <a:ext uri="{FF2B5EF4-FFF2-40B4-BE49-F238E27FC236}">
                <a16:creationId xmlns:a16="http://schemas.microsoft.com/office/drawing/2014/main" id="{D0679245-30A6-784E-C5A4-39B1596ABD57}"/>
              </a:ext>
            </a:extLst>
          </p:cNvPr>
          <p:cNvSpPr>
            <a:spLocks noGrp="1"/>
          </p:cNvSpPr>
          <p:nvPr>
            <p:ph type="body" sz="quarter" idx="18" hasCustomPrompt="1"/>
          </p:nvPr>
        </p:nvSpPr>
        <p:spPr>
          <a:xfrm>
            <a:off x="1402152" y="4384037"/>
            <a:ext cx="4314125" cy="238666"/>
          </a:xfrm>
          <a:noFill/>
        </p:spPr>
        <p:txBody>
          <a:bodyPr vert="horz" wrap="square" lIns="0" tIns="0" rIns="0" bIns="0" rtlCol="0" anchor="t">
            <a:noAutofit/>
          </a:bodyPr>
          <a:lstStyle>
            <a:lvl1pPr marL="0" indent="0">
              <a:buNone/>
              <a:defRPr kumimoji="0" lang="en-US" sz="1600" b="0" i="0" u="none" strike="noStrike" cap="none" normalizeH="0" dirty="0" smtClean="0">
                <a:ln>
                  <a:noFill/>
                </a:ln>
                <a:solidFill>
                  <a:schemeClr val="bg1"/>
                </a:solidFill>
                <a:effectLst/>
                <a:uLnTx/>
                <a:uFillTx/>
                <a:latin typeface="+mj-lt"/>
                <a:ea typeface="Segoe UI" pitchFamily="34" charset="0"/>
              </a:defRPr>
            </a:lvl1pPr>
          </a:lstStyle>
          <a:p>
            <a:pPr marL="228600" lvl="0" indent="-228600" defTabSz="932472" fontAlgn="base">
              <a:spcBef>
                <a:spcPct val="0"/>
              </a:spcBef>
              <a:spcAft>
                <a:spcPct val="0"/>
              </a:spcAft>
              <a:buSzTx/>
            </a:pPr>
            <a:r>
              <a:rPr lang="en-US"/>
              <a:t>Click to add text</a:t>
            </a:r>
          </a:p>
        </p:txBody>
      </p:sp>
      <p:sp>
        <p:nvSpPr>
          <p:cNvPr id="39" name="Text Placeholder 35">
            <a:extLst>
              <a:ext uri="{FF2B5EF4-FFF2-40B4-BE49-F238E27FC236}">
                <a16:creationId xmlns:a16="http://schemas.microsoft.com/office/drawing/2014/main" id="{C6D3CFE0-62C9-7A43-A5F6-FE9BC528729B}"/>
              </a:ext>
            </a:extLst>
          </p:cNvPr>
          <p:cNvSpPr>
            <a:spLocks noGrp="1"/>
          </p:cNvSpPr>
          <p:nvPr>
            <p:ph type="body" sz="quarter" idx="19" hasCustomPrompt="1"/>
          </p:nvPr>
        </p:nvSpPr>
        <p:spPr>
          <a:xfrm>
            <a:off x="1533639" y="4733662"/>
            <a:ext cx="4182638" cy="1236793"/>
          </a:xfrm>
          <a:noFill/>
        </p:spPr>
        <p:txBody>
          <a:bodyPr wrap="square" lIns="0" tIns="0" rIns="0" bIns="0" anchor="t">
            <a:noAutofit/>
          </a:bodyPr>
          <a:lstStyle>
            <a:lvl1pPr marL="0" indent="0" algn="l">
              <a:spcBef>
                <a:spcPts val="200"/>
              </a:spcBef>
              <a:spcAft>
                <a:spcPts val="200"/>
              </a:spcAft>
              <a:buFont typeface="Arial" panose="020B0604020202020204" pitchFamily="34" charset="0"/>
              <a:buNone/>
              <a:defRPr kumimoji="0" lang="en-US" sz="1400" b="0" i="0" u="none" strike="noStrike" cap="none" normalizeH="0" dirty="0" smtClean="0">
                <a:ln>
                  <a:noFill/>
                </a:ln>
                <a:solidFill>
                  <a:schemeClr val="bg1"/>
                </a:solidFill>
                <a:effectLst/>
                <a:uLnTx/>
                <a:uFillTx/>
                <a:ea typeface="Segoe UI" pitchFamily="34" charset="0"/>
              </a:defRPr>
            </a:lvl1pPr>
          </a:lstStyle>
          <a:p>
            <a:pPr marL="228600" lvl="0" indent="-228600" defTabSz="932472" fontAlgn="base">
              <a:spcBef>
                <a:spcPct val="0"/>
              </a:spcBef>
              <a:spcAft>
                <a:spcPct val="0"/>
              </a:spcAft>
              <a:buSzTx/>
            </a:pPr>
            <a:r>
              <a:rPr lang="en-US"/>
              <a:t>Click to add text</a:t>
            </a:r>
          </a:p>
        </p:txBody>
      </p:sp>
      <p:sp>
        <p:nvSpPr>
          <p:cNvPr id="41" name="Picture Placeholder 58">
            <a:extLst>
              <a:ext uri="{FF2B5EF4-FFF2-40B4-BE49-F238E27FC236}">
                <a16:creationId xmlns:a16="http://schemas.microsoft.com/office/drawing/2014/main" id="{7B5AAAD8-C5EB-3E6E-0760-A7F9BAF331FF}"/>
              </a:ext>
            </a:extLst>
          </p:cNvPr>
          <p:cNvSpPr>
            <a:spLocks noGrp="1"/>
          </p:cNvSpPr>
          <p:nvPr>
            <p:ph type="pic" sz="quarter" idx="22"/>
          </p:nvPr>
        </p:nvSpPr>
        <p:spPr>
          <a:xfrm>
            <a:off x="5998916" y="2417148"/>
            <a:ext cx="5604824" cy="3227274"/>
          </a:xfrm>
          <a:prstGeom prst="roundRect">
            <a:avLst>
              <a:gd name="adj" fmla="val 4431"/>
            </a:avLst>
          </a:prstGeom>
          <a:solidFill>
            <a:schemeClr val="bg1">
              <a:alpha val="40000"/>
            </a:schemeClr>
          </a:solidFill>
          <a:ln>
            <a:solidFill>
              <a:schemeClr val="bg1"/>
            </a:solidFill>
          </a:ln>
          <a:effectLst>
            <a:outerShdw blurRad="266700" sx="102000" sy="102000" algn="ctr" rotWithShape="0">
              <a:prstClr val="black">
                <a:alpha val="15000"/>
              </a:prstClr>
            </a:outerShdw>
          </a:effectLst>
        </p:spPr>
        <p:txBody>
          <a:bodyPr bIns="640080" anchor="ctr">
            <a:noAutofit/>
          </a:bodyPr>
          <a:lstStyle>
            <a:lvl1pPr marL="0" indent="0" algn="ctr">
              <a:buFont typeface="Arial" panose="020B0604020202020204" pitchFamily="34" charset="0"/>
              <a:buNone/>
              <a:defRPr sz="2000">
                <a:solidFill>
                  <a:schemeClr val="bg1"/>
                </a:solidFill>
              </a:defRPr>
            </a:lvl1pPr>
          </a:lstStyle>
          <a:p>
            <a:endParaRPr lang="en-IN"/>
          </a:p>
        </p:txBody>
      </p:sp>
      <p:sp>
        <p:nvSpPr>
          <p:cNvPr id="40" name="Text Placeholder 35">
            <a:extLst>
              <a:ext uri="{FF2B5EF4-FFF2-40B4-BE49-F238E27FC236}">
                <a16:creationId xmlns:a16="http://schemas.microsoft.com/office/drawing/2014/main" id="{9C0064E9-2676-9B0B-2197-936C8E2D5A44}"/>
              </a:ext>
            </a:extLst>
          </p:cNvPr>
          <p:cNvSpPr>
            <a:spLocks noGrp="1"/>
          </p:cNvSpPr>
          <p:nvPr>
            <p:ph type="body" sz="quarter" idx="20" hasCustomPrompt="1"/>
          </p:nvPr>
        </p:nvSpPr>
        <p:spPr>
          <a:xfrm>
            <a:off x="5998914" y="5869249"/>
            <a:ext cx="5488235" cy="139110"/>
          </a:xfrm>
          <a:noFill/>
        </p:spPr>
        <p:txBody>
          <a:bodyPr wrap="square" lIns="0" tIns="0" rIns="0" bIns="0" anchor="t">
            <a:noAutofit/>
          </a:bodyPr>
          <a:lstStyle>
            <a:lvl1pPr marL="0" indent="0" algn="l">
              <a:spcBef>
                <a:spcPts val="200"/>
              </a:spcBef>
              <a:spcAft>
                <a:spcPts val="200"/>
              </a:spcAft>
              <a:buFont typeface="Arial" panose="020B0604020202020204" pitchFamily="34" charset="0"/>
              <a:buNone/>
              <a:defRPr kumimoji="0" lang="en-US" sz="1100" b="0" i="0" u="none" strike="noStrike" cap="none" normalizeH="0" dirty="0" smtClean="0">
                <a:ln>
                  <a:noFill/>
                </a:ln>
                <a:solidFill>
                  <a:schemeClr val="bg1"/>
                </a:solidFill>
                <a:effectLst/>
                <a:uLnTx/>
                <a:uFillTx/>
                <a:ea typeface="Segoe UI" pitchFamily="34" charset="0"/>
              </a:defRPr>
            </a:lvl1pPr>
          </a:lstStyle>
          <a:p>
            <a:pPr marL="228600" lvl="0" indent="-228600" defTabSz="932472" fontAlgn="base">
              <a:spcBef>
                <a:spcPct val="0"/>
              </a:spcBef>
              <a:spcAft>
                <a:spcPct val="0"/>
              </a:spcAft>
              <a:buSzTx/>
            </a:pPr>
            <a:r>
              <a:rPr lang="en-US"/>
              <a:t>Click to add text</a:t>
            </a:r>
          </a:p>
        </p:txBody>
      </p:sp>
    </p:spTree>
    <p:extLst>
      <p:ext uri="{BB962C8B-B14F-4D97-AF65-F5344CB8AC3E}">
        <p14:creationId xmlns:p14="http://schemas.microsoft.com/office/powerpoint/2010/main" val="1103140523"/>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48_Custom Layout">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6579011D-1C7C-A2D2-7808-778E3AF0A329}"/>
              </a:ext>
            </a:extLst>
          </p:cNvPr>
          <p:cNvGrpSpPr/>
          <p:nvPr userDrawn="1"/>
        </p:nvGrpSpPr>
        <p:grpSpPr>
          <a:xfrm>
            <a:off x="0" y="0"/>
            <a:ext cx="12192000" cy="6858000"/>
            <a:chOff x="0" y="0"/>
            <a:chExt cx="12192000" cy="6858000"/>
          </a:xfrm>
        </p:grpSpPr>
        <p:pic>
          <p:nvPicPr>
            <p:cNvPr id="4" name="Picture 3" descr="A picture containing blue, electric blue, majorelle blue, blur&#10;&#10;Description automatically generated">
              <a:extLst>
                <a:ext uri="{FF2B5EF4-FFF2-40B4-BE49-F238E27FC236}">
                  <a16:creationId xmlns:a16="http://schemas.microsoft.com/office/drawing/2014/main" id="{1405A153-0FFD-A2D6-638C-28F3375F9F36}"/>
                </a:ext>
              </a:extLst>
            </p:cNvPr>
            <p:cNvPicPr>
              <a:picLocks noChangeAspect="1"/>
            </p:cNvPicPr>
            <p:nvPr/>
          </p:nvPicPr>
          <p:blipFill>
            <a:blip r:embed="rId2"/>
            <a:stretch>
              <a:fillRect/>
            </a:stretch>
          </p:blipFill>
          <p:spPr>
            <a:xfrm>
              <a:off x="0" y="0"/>
              <a:ext cx="12192000" cy="6858000"/>
            </a:xfrm>
            <a:prstGeom prst="rect">
              <a:avLst/>
            </a:prstGeom>
          </p:spPr>
        </p:pic>
        <p:pic>
          <p:nvPicPr>
            <p:cNvPr id="5" name="Picture 4">
              <a:extLst>
                <a:ext uri="{FF2B5EF4-FFF2-40B4-BE49-F238E27FC236}">
                  <a16:creationId xmlns:a16="http://schemas.microsoft.com/office/drawing/2014/main" id="{D3AB161C-9D77-344D-0323-290CAD47B99D}"/>
                </a:ext>
              </a:extLst>
            </p:cNvPr>
            <p:cNvPicPr>
              <a:picLocks noChangeAspect="1"/>
            </p:cNvPicPr>
            <p:nvPr/>
          </p:nvPicPr>
          <p:blipFill>
            <a:blip r:embed="rId3" cstate="print">
              <a:alphaModFix amt="35000"/>
              <a:extLst>
                <a:ext uri="{28A0092B-C50C-407E-A947-70E740481C1C}">
                  <a14:useLocalDpi xmlns:a14="http://schemas.microsoft.com/office/drawing/2010/main"/>
                </a:ext>
              </a:extLst>
            </a:blip>
            <a:stretch>
              <a:fillRect/>
            </a:stretch>
          </p:blipFill>
          <p:spPr>
            <a:xfrm>
              <a:off x="0" y="0"/>
              <a:ext cx="12192000" cy="6858000"/>
            </a:xfrm>
            <a:prstGeom prst="rect">
              <a:avLst/>
            </a:prstGeom>
          </p:spPr>
        </p:pic>
      </p:grpSp>
      <p:sp>
        <p:nvSpPr>
          <p:cNvPr id="6" name="Rectangle 5">
            <a:extLst>
              <a:ext uri="{FF2B5EF4-FFF2-40B4-BE49-F238E27FC236}">
                <a16:creationId xmlns:a16="http://schemas.microsoft.com/office/drawing/2014/main" id="{765890C9-BA95-2FE6-8773-A60695F10BCC}"/>
              </a:ext>
            </a:extLst>
          </p:cNvPr>
          <p:cNvSpPr/>
          <p:nvPr userDrawn="1"/>
        </p:nvSpPr>
        <p:spPr bwMode="auto">
          <a:xfrm rot="16200000">
            <a:off x="6061472" y="-4758631"/>
            <a:ext cx="69057" cy="12192002"/>
          </a:xfrm>
          <a:prstGeom prst="rect">
            <a:avLst/>
          </a:prstGeom>
          <a:gradFill flip="none" rotWithShape="1">
            <a:gsLst>
              <a:gs pos="100000">
                <a:schemeClr val="tx2">
                  <a:lumMod val="60000"/>
                  <a:lumOff val="40000"/>
                </a:schemeClr>
              </a:gs>
              <a:gs pos="20000">
                <a:schemeClr val="tx2"/>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indent="0" defTabSz="932472" fontAlgn="base">
              <a:spcBef>
                <a:spcPct val="0"/>
              </a:spcBef>
              <a:spcAft>
                <a:spcPct val="0"/>
              </a:spcAft>
              <a:buFont typeface="Arial" panose="020B0604020202020204" pitchFamily="34" charset="0"/>
              <a:buNone/>
            </a:pPr>
            <a:endParaRPr lang="en-US" sz="2000" err="1">
              <a:solidFill>
                <a:srgbClr val="FFFFFF"/>
              </a:solidFill>
              <a:cs typeface="Segoe UI" pitchFamily="34" charset="0"/>
            </a:endParaRPr>
          </a:p>
        </p:txBody>
      </p:sp>
      <p:grpSp>
        <p:nvGrpSpPr>
          <p:cNvPr id="7" name="Group 6">
            <a:extLst>
              <a:ext uri="{FF2B5EF4-FFF2-40B4-BE49-F238E27FC236}">
                <a16:creationId xmlns:a16="http://schemas.microsoft.com/office/drawing/2014/main" id="{2FA1BDB4-6EB2-0357-3B85-B3F56B10EBA5}"/>
              </a:ext>
            </a:extLst>
          </p:cNvPr>
          <p:cNvGrpSpPr/>
          <p:nvPr userDrawn="1"/>
        </p:nvGrpSpPr>
        <p:grpSpPr>
          <a:xfrm>
            <a:off x="0" y="0"/>
            <a:ext cx="12192000" cy="6858002"/>
            <a:chOff x="0" y="0"/>
            <a:chExt cx="12192000" cy="6858002"/>
          </a:xfrm>
        </p:grpSpPr>
        <p:grpSp>
          <p:nvGrpSpPr>
            <p:cNvPr id="8" name="Group 7">
              <a:extLst>
                <a:ext uri="{FF2B5EF4-FFF2-40B4-BE49-F238E27FC236}">
                  <a16:creationId xmlns:a16="http://schemas.microsoft.com/office/drawing/2014/main" id="{C8145BDC-F2EF-D1D7-6F29-82C55C01A23D}"/>
                </a:ext>
              </a:extLst>
            </p:cNvPr>
            <p:cNvGrpSpPr/>
            <p:nvPr/>
          </p:nvGrpSpPr>
          <p:grpSpPr>
            <a:xfrm>
              <a:off x="0" y="0"/>
              <a:ext cx="12192000" cy="6858002"/>
              <a:chOff x="0" y="0"/>
              <a:chExt cx="12192000" cy="6858002"/>
            </a:xfrm>
          </p:grpSpPr>
          <p:grpSp>
            <p:nvGrpSpPr>
              <p:cNvPr id="10" name="Group 9">
                <a:extLst>
                  <a:ext uri="{FF2B5EF4-FFF2-40B4-BE49-F238E27FC236}">
                    <a16:creationId xmlns:a16="http://schemas.microsoft.com/office/drawing/2014/main" id="{6DBD9920-8688-04DD-AFE5-C5E74AE7A447}"/>
                  </a:ext>
                </a:extLst>
              </p:cNvPr>
              <p:cNvGrpSpPr/>
              <p:nvPr/>
            </p:nvGrpSpPr>
            <p:grpSpPr>
              <a:xfrm>
                <a:off x="9486900" y="0"/>
                <a:ext cx="2705100" cy="694583"/>
                <a:chOff x="9486900" y="0"/>
                <a:chExt cx="2705100" cy="694583"/>
              </a:xfrm>
            </p:grpSpPr>
            <p:sp>
              <p:nvSpPr>
                <p:cNvPr id="12" name="Freeform: Shape 11">
                  <a:extLst>
                    <a:ext uri="{FF2B5EF4-FFF2-40B4-BE49-F238E27FC236}">
                      <a16:creationId xmlns:a16="http://schemas.microsoft.com/office/drawing/2014/main" id="{C00AC885-4AA7-1995-4F2C-071DB9B34759}"/>
                    </a:ext>
                  </a:extLst>
                </p:cNvPr>
                <p:cNvSpPr/>
                <p:nvPr/>
              </p:nvSpPr>
              <p:spPr>
                <a:xfrm>
                  <a:off x="9486900" y="0"/>
                  <a:ext cx="2705100" cy="694583"/>
                </a:xfrm>
                <a:custGeom>
                  <a:avLst/>
                  <a:gdLst>
                    <a:gd name="connsiteX0" fmla="*/ 0 w 6378217"/>
                    <a:gd name="connsiteY0" fmla="*/ 0 h 1637721"/>
                    <a:gd name="connsiteX1" fmla="*/ 4167423 w 6378217"/>
                    <a:gd name="connsiteY1" fmla="*/ 1631982 h 1637721"/>
                    <a:gd name="connsiteX2" fmla="*/ 6378218 w 6378217"/>
                    <a:gd name="connsiteY2" fmla="*/ 1175323 h 1637721"/>
                    <a:gd name="connsiteX3" fmla="*/ 6378218 w 6378217"/>
                    <a:gd name="connsiteY3" fmla="*/ 0 h 1637721"/>
                    <a:gd name="connsiteX4" fmla="*/ 0 w 6378217"/>
                    <a:gd name="connsiteY4" fmla="*/ 0 h 1637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78217" h="1637721">
                      <a:moveTo>
                        <a:pt x="0" y="0"/>
                      </a:moveTo>
                      <a:cubicBezTo>
                        <a:pt x="1476490" y="225815"/>
                        <a:pt x="2722373" y="1559284"/>
                        <a:pt x="4167423" y="1631982"/>
                      </a:cubicBezTo>
                      <a:cubicBezTo>
                        <a:pt x="5475750" y="1697830"/>
                        <a:pt x="6378218" y="1175323"/>
                        <a:pt x="6378218" y="1175323"/>
                      </a:cubicBezTo>
                      <a:lnTo>
                        <a:pt x="6378218" y="0"/>
                      </a:lnTo>
                      <a:lnTo>
                        <a:pt x="0" y="0"/>
                      </a:lnTo>
                      <a:close/>
                    </a:path>
                  </a:pathLst>
                </a:custGeom>
                <a:gradFill>
                  <a:gsLst>
                    <a:gs pos="100000">
                      <a:srgbClr val="122C4F"/>
                    </a:gs>
                    <a:gs pos="0">
                      <a:srgbClr val="142944"/>
                    </a:gs>
                  </a:gsLst>
                  <a:lin ang="2700000" scaled="1"/>
                </a:gradFill>
                <a:ln w="8467" cap="flat">
                  <a:noFill/>
                  <a:prstDash val="solid"/>
                  <a:miter/>
                </a:ln>
                <a:effectLst>
                  <a:outerShdw blurRad="812800" dist="317500" dir="8100000" sx="95000" sy="95000" algn="tr" rotWithShape="0">
                    <a:prstClr val="black">
                      <a:alpha val="40000"/>
                    </a:prstClr>
                  </a:outerShdw>
                </a:effectLst>
              </p:spPr>
              <p:txBody>
                <a:bodyPr rtlCol="0" anchor="ctr"/>
                <a:lstStyle/>
                <a:p>
                  <a:pPr marL="0" indent="0">
                    <a:buFont typeface="Arial" panose="020B0604020202020204" pitchFamily="34" charset="0"/>
                    <a:buNone/>
                  </a:pPr>
                  <a:endParaRPr lang="en-US">
                    <a:solidFill>
                      <a:schemeClr val="bg1"/>
                    </a:solidFill>
                  </a:endParaRPr>
                </a:p>
              </p:txBody>
            </p:sp>
            <p:sp>
              <p:nvSpPr>
                <p:cNvPr id="13" name="Freeform: Shape 12">
                  <a:extLst>
                    <a:ext uri="{FF2B5EF4-FFF2-40B4-BE49-F238E27FC236}">
                      <a16:creationId xmlns:a16="http://schemas.microsoft.com/office/drawing/2014/main" id="{1669860A-6C81-F026-FAF3-A86F6CE4ED83}"/>
                    </a:ext>
                  </a:extLst>
                </p:cNvPr>
                <p:cNvSpPr/>
                <p:nvPr/>
              </p:nvSpPr>
              <p:spPr>
                <a:xfrm>
                  <a:off x="9486900" y="0"/>
                  <a:ext cx="2705100" cy="431371"/>
                </a:xfrm>
                <a:custGeom>
                  <a:avLst/>
                  <a:gdLst>
                    <a:gd name="connsiteX0" fmla="*/ 0 w 6378217"/>
                    <a:gd name="connsiteY0" fmla="*/ 0 h 1017107"/>
                    <a:gd name="connsiteX1" fmla="*/ 4094765 w 6378217"/>
                    <a:gd name="connsiteY1" fmla="*/ 1012782 h 1017107"/>
                    <a:gd name="connsiteX2" fmla="*/ 6378218 w 6378217"/>
                    <a:gd name="connsiteY2" fmla="*/ 697085 h 1017107"/>
                    <a:gd name="connsiteX3" fmla="*/ 6378218 w 6378217"/>
                    <a:gd name="connsiteY3" fmla="*/ 0 h 1017107"/>
                    <a:gd name="connsiteX4" fmla="*/ 0 w 6378217"/>
                    <a:gd name="connsiteY4" fmla="*/ 0 h 1017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78217" h="1017107">
                      <a:moveTo>
                        <a:pt x="0" y="0"/>
                      </a:moveTo>
                      <a:cubicBezTo>
                        <a:pt x="1666233" y="157275"/>
                        <a:pt x="2855732" y="967604"/>
                        <a:pt x="4094765" y="1012782"/>
                      </a:cubicBezTo>
                      <a:cubicBezTo>
                        <a:pt x="5403922" y="1060535"/>
                        <a:pt x="6378218" y="697085"/>
                        <a:pt x="6378218" y="697085"/>
                      </a:cubicBezTo>
                      <a:lnTo>
                        <a:pt x="6378218" y="0"/>
                      </a:lnTo>
                      <a:lnTo>
                        <a:pt x="0" y="0"/>
                      </a:lnTo>
                      <a:close/>
                    </a:path>
                  </a:pathLst>
                </a:custGeom>
                <a:gradFill>
                  <a:gsLst>
                    <a:gs pos="100000">
                      <a:srgbClr val="122C4F"/>
                    </a:gs>
                    <a:gs pos="0">
                      <a:srgbClr val="142944"/>
                    </a:gs>
                  </a:gsLst>
                  <a:lin ang="2700000" scaled="1"/>
                </a:gradFill>
                <a:ln w="8467" cap="flat">
                  <a:noFill/>
                  <a:prstDash val="solid"/>
                  <a:miter/>
                </a:ln>
                <a:effectLst>
                  <a:outerShdw blurRad="571500" dir="8100000" algn="tr" rotWithShape="0">
                    <a:prstClr val="black">
                      <a:alpha val="55000"/>
                    </a:prstClr>
                  </a:outerShdw>
                </a:effectLst>
              </p:spPr>
              <p:txBody>
                <a:bodyPr rtlCol="0" anchor="ctr"/>
                <a:lstStyle/>
                <a:p>
                  <a:pPr marL="0" indent="0">
                    <a:buFont typeface="Arial" panose="020B0604020202020204" pitchFamily="34" charset="0"/>
                    <a:buNone/>
                  </a:pPr>
                  <a:endParaRPr lang="en-US">
                    <a:solidFill>
                      <a:schemeClr val="bg1"/>
                    </a:solidFill>
                  </a:endParaRPr>
                </a:p>
              </p:txBody>
            </p:sp>
          </p:grpSp>
          <p:sp>
            <p:nvSpPr>
              <p:cNvPr id="11" name="Freeform: Shape 10">
                <a:extLst>
                  <a:ext uri="{FF2B5EF4-FFF2-40B4-BE49-F238E27FC236}">
                    <a16:creationId xmlns:a16="http://schemas.microsoft.com/office/drawing/2014/main" id="{65C4A214-FF46-CE62-C4E3-DBD245C79BC5}"/>
                  </a:ext>
                </a:extLst>
              </p:cNvPr>
              <p:cNvSpPr/>
              <p:nvPr/>
            </p:nvSpPr>
            <p:spPr>
              <a:xfrm>
                <a:off x="0" y="4679915"/>
                <a:ext cx="12192000" cy="2178087"/>
              </a:xfrm>
              <a:custGeom>
                <a:avLst/>
                <a:gdLst>
                  <a:gd name="connsiteX0" fmla="*/ 0 w 12192000"/>
                  <a:gd name="connsiteY0" fmla="*/ 0 h 2178087"/>
                  <a:gd name="connsiteX1" fmla="*/ 49187 w 12192000"/>
                  <a:gd name="connsiteY1" fmla="*/ 26851 h 2178087"/>
                  <a:gd name="connsiteX2" fmla="*/ 5229981 w 12192000"/>
                  <a:gd name="connsiteY2" fmla="*/ 1726424 h 2178087"/>
                  <a:gd name="connsiteX3" fmla="*/ 11446932 w 12192000"/>
                  <a:gd name="connsiteY3" fmla="*/ 876636 h 2178087"/>
                  <a:gd name="connsiteX4" fmla="*/ 12028917 w 12192000"/>
                  <a:gd name="connsiteY4" fmla="*/ 992007 h 2178087"/>
                  <a:gd name="connsiteX5" fmla="*/ 12192000 w 12192000"/>
                  <a:gd name="connsiteY5" fmla="*/ 1038316 h 2178087"/>
                  <a:gd name="connsiteX6" fmla="*/ 12192000 w 12192000"/>
                  <a:gd name="connsiteY6" fmla="*/ 2178087 h 2178087"/>
                  <a:gd name="connsiteX7" fmla="*/ 0 w 12192000"/>
                  <a:gd name="connsiteY7" fmla="*/ 2178087 h 2178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2178087">
                    <a:moveTo>
                      <a:pt x="0" y="0"/>
                    </a:moveTo>
                    <a:lnTo>
                      <a:pt x="49187" y="26851"/>
                    </a:lnTo>
                    <a:cubicBezTo>
                      <a:pt x="1085347" y="603113"/>
                      <a:pt x="3157664" y="1718458"/>
                      <a:pt x="5229981" y="1726424"/>
                    </a:cubicBezTo>
                    <a:cubicBezTo>
                      <a:pt x="7302300" y="1718458"/>
                      <a:pt x="9374617" y="603113"/>
                      <a:pt x="11446932" y="876636"/>
                    </a:cubicBezTo>
                    <a:cubicBezTo>
                      <a:pt x="11641212" y="903275"/>
                      <a:pt x="11835492" y="942354"/>
                      <a:pt x="12028917" y="992007"/>
                    </a:cubicBezTo>
                    <a:lnTo>
                      <a:pt x="12192000" y="1038316"/>
                    </a:lnTo>
                    <a:lnTo>
                      <a:pt x="12192000" y="2178087"/>
                    </a:lnTo>
                    <a:lnTo>
                      <a:pt x="0" y="2178087"/>
                    </a:lnTo>
                    <a:close/>
                  </a:path>
                </a:pathLst>
              </a:custGeom>
              <a:gradFill>
                <a:gsLst>
                  <a:gs pos="100000">
                    <a:srgbClr val="122C4F"/>
                  </a:gs>
                  <a:gs pos="0">
                    <a:srgbClr val="142944"/>
                  </a:gs>
                </a:gsLst>
                <a:lin ang="2700000" scaled="1"/>
              </a:gradFill>
              <a:ln w="8467" cap="flat">
                <a:noFill/>
                <a:prstDash val="solid"/>
                <a:miter/>
              </a:ln>
              <a:effectLst>
                <a:outerShdw blurRad="571500" dir="8100000" algn="tr" rotWithShape="0">
                  <a:prstClr val="black">
                    <a:alpha val="55000"/>
                  </a:prstClr>
                </a:outerShdw>
              </a:effectLst>
            </p:spPr>
            <p:txBody>
              <a:bodyPr rtlCol="0" anchor="ctr"/>
              <a:lstStyle/>
              <a:p>
                <a:pPr marL="0" indent="0">
                  <a:buFont typeface="Arial" panose="020B0604020202020204" pitchFamily="34" charset="0"/>
                  <a:buNone/>
                </a:pPr>
                <a:endParaRPr lang="en-US">
                  <a:solidFill>
                    <a:schemeClr val="bg1"/>
                  </a:solidFill>
                </a:endParaRPr>
              </a:p>
            </p:txBody>
          </p:sp>
        </p:grpSp>
        <p:sp>
          <p:nvSpPr>
            <p:cNvPr id="9" name="Freeform: Shape 8">
              <a:extLst>
                <a:ext uri="{FF2B5EF4-FFF2-40B4-BE49-F238E27FC236}">
                  <a16:creationId xmlns:a16="http://schemas.microsoft.com/office/drawing/2014/main" id="{17039192-0BBB-AF94-CF10-B163B256C6EB}"/>
                </a:ext>
              </a:extLst>
            </p:cNvPr>
            <p:cNvSpPr/>
            <p:nvPr/>
          </p:nvSpPr>
          <p:spPr>
            <a:xfrm>
              <a:off x="0" y="5999523"/>
              <a:ext cx="9696275" cy="858477"/>
            </a:xfrm>
            <a:custGeom>
              <a:avLst/>
              <a:gdLst>
                <a:gd name="connsiteX0" fmla="*/ 7676696 w 9696275"/>
                <a:gd name="connsiteY0" fmla="*/ 530993 h 858477"/>
                <a:gd name="connsiteX1" fmla="*/ 8188475 w 9696275"/>
                <a:gd name="connsiteY1" fmla="*/ 547368 h 858477"/>
                <a:gd name="connsiteX2" fmla="*/ 9687830 w 9696275"/>
                <a:gd name="connsiteY2" fmla="*/ 855713 h 858477"/>
                <a:gd name="connsiteX3" fmla="*/ 9696275 w 9696275"/>
                <a:gd name="connsiteY3" fmla="*/ 858477 h 858477"/>
                <a:gd name="connsiteX4" fmla="*/ 4572598 w 9696275"/>
                <a:gd name="connsiteY4" fmla="*/ 858477 h 858477"/>
                <a:gd name="connsiteX5" fmla="*/ 4606017 w 9696275"/>
                <a:gd name="connsiteY5" fmla="*/ 856651 h 858477"/>
                <a:gd name="connsiteX6" fmla="*/ 7676696 w 9696275"/>
                <a:gd name="connsiteY6" fmla="*/ 530993 h 858477"/>
                <a:gd name="connsiteX7" fmla="*/ 0 w 9696275"/>
                <a:gd name="connsiteY7" fmla="*/ 0 h 858477"/>
                <a:gd name="connsiteX8" fmla="*/ 682372 w 9696275"/>
                <a:gd name="connsiteY8" fmla="*/ 218742 h 858477"/>
                <a:gd name="connsiteX9" fmla="*/ 3583790 w 9696275"/>
                <a:gd name="connsiteY9" fmla="*/ 856009 h 858477"/>
                <a:gd name="connsiteX10" fmla="*/ 3627014 w 9696275"/>
                <a:gd name="connsiteY10" fmla="*/ 858477 h 858477"/>
                <a:gd name="connsiteX11" fmla="*/ 0 w 9696275"/>
                <a:gd name="connsiteY11" fmla="*/ 858477 h 858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696275" h="858477">
                  <a:moveTo>
                    <a:pt x="7676696" y="530993"/>
                  </a:moveTo>
                  <a:cubicBezTo>
                    <a:pt x="7847289" y="529316"/>
                    <a:pt x="8017882" y="534146"/>
                    <a:pt x="8188475" y="547368"/>
                  </a:cubicBezTo>
                  <a:cubicBezTo>
                    <a:pt x="8700255" y="588574"/>
                    <a:pt x="9212034" y="706754"/>
                    <a:pt x="9687830" y="855713"/>
                  </a:cubicBezTo>
                  <a:lnTo>
                    <a:pt x="9696275" y="858477"/>
                  </a:lnTo>
                  <a:lnTo>
                    <a:pt x="4572598" y="858477"/>
                  </a:lnTo>
                  <a:lnTo>
                    <a:pt x="4606017" y="856651"/>
                  </a:lnTo>
                  <a:cubicBezTo>
                    <a:pt x="5629577" y="785358"/>
                    <a:pt x="6653137" y="541054"/>
                    <a:pt x="7676696" y="530993"/>
                  </a:cubicBezTo>
                  <a:close/>
                  <a:moveTo>
                    <a:pt x="0" y="0"/>
                  </a:moveTo>
                  <a:lnTo>
                    <a:pt x="682372" y="218742"/>
                  </a:lnTo>
                  <a:cubicBezTo>
                    <a:pt x="1279449" y="413736"/>
                    <a:pt x="2398967" y="768341"/>
                    <a:pt x="3583790" y="856009"/>
                  </a:cubicBezTo>
                  <a:lnTo>
                    <a:pt x="3627014" y="858477"/>
                  </a:lnTo>
                  <a:lnTo>
                    <a:pt x="0" y="858477"/>
                  </a:lnTo>
                  <a:close/>
                </a:path>
              </a:pathLst>
            </a:custGeom>
            <a:gradFill>
              <a:gsLst>
                <a:gs pos="100000">
                  <a:srgbClr val="122C4F"/>
                </a:gs>
                <a:gs pos="0">
                  <a:srgbClr val="142944"/>
                </a:gs>
              </a:gsLst>
              <a:lin ang="2700000" scaled="1"/>
            </a:gradFill>
            <a:ln w="8467" cap="flat">
              <a:noFill/>
              <a:prstDash val="solid"/>
              <a:miter/>
            </a:ln>
            <a:effectLst>
              <a:outerShdw blurRad="1270000" dist="317500" dir="8100000" algn="tr" rotWithShape="0">
                <a:prstClr val="black">
                  <a:alpha val="93000"/>
                </a:prstClr>
              </a:outerShdw>
            </a:effectLst>
          </p:spPr>
          <p:txBody>
            <a:bodyPr wrap="square" rtlCol="0" anchor="ctr">
              <a:noAutofit/>
            </a:bodyPr>
            <a:lstStyle/>
            <a:p>
              <a:pPr marL="0" indent="0">
                <a:buFont typeface="Arial" panose="020B0604020202020204" pitchFamily="34" charset="0"/>
                <a:buNone/>
              </a:pPr>
              <a:endParaRPr lang="en-US">
                <a:solidFill>
                  <a:schemeClr val="bg1"/>
                </a:solidFill>
              </a:endParaRPr>
            </a:p>
          </p:txBody>
        </p:sp>
      </p:grpSp>
      <p:sp>
        <p:nvSpPr>
          <p:cNvPr id="14" name="Rectangle: Top Corners Rounded 13">
            <a:extLst>
              <a:ext uri="{FF2B5EF4-FFF2-40B4-BE49-F238E27FC236}">
                <a16:creationId xmlns:a16="http://schemas.microsoft.com/office/drawing/2014/main" id="{378E9B85-FD23-5291-6803-9521E13AAA85}"/>
              </a:ext>
            </a:extLst>
          </p:cNvPr>
          <p:cNvSpPr/>
          <p:nvPr userDrawn="1"/>
        </p:nvSpPr>
        <p:spPr bwMode="auto">
          <a:xfrm rot="16200000">
            <a:off x="2937230" y="1964970"/>
            <a:ext cx="1908830" cy="6614889"/>
          </a:xfrm>
          <a:prstGeom prst="round2SameRect">
            <a:avLst>
              <a:gd name="adj1" fmla="val 9481"/>
              <a:gd name="adj2" fmla="val 0"/>
            </a:avLst>
          </a:prstGeom>
          <a:solidFill>
            <a:schemeClr val="bg1">
              <a:alpha val="5000"/>
            </a:schemeClr>
          </a:solidFill>
          <a:ln>
            <a:noFill/>
          </a:ln>
          <a:effectLst>
            <a:outerShdw blurRad="4445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indent="0" algn="ctr">
              <a:buFont typeface="Arial" panose="020B0604020202020204" pitchFamily="34" charset="0"/>
              <a:buNone/>
            </a:pPr>
            <a:endParaRPr lang="en-US" err="1">
              <a:solidFill>
                <a:schemeClr val="bg1"/>
              </a:solidFill>
            </a:endParaRPr>
          </a:p>
        </p:txBody>
      </p:sp>
      <p:cxnSp>
        <p:nvCxnSpPr>
          <p:cNvPr id="17" name="Straight Connector 16">
            <a:extLst>
              <a:ext uri="{FF2B5EF4-FFF2-40B4-BE49-F238E27FC236}">
                <a16:creationId xmlns:a16="http://schemas.microsoft.com/office/drawing/2014/main" id="{B14EFCE7-4A4D-3160-4EF8-6BCDDC364BC6}"/>
              </a:ext>
            </a:extLst>
          </p:cNvPr>
          <p:cNvCxnSpPr>
            <a:cxnSpLocks/>
          </p:cNvCxnSpPr>
          <p:nvPr userDrawn="1"/>
        </p:nvCxnSpPr>
        <p:spPr>
          <a:xfrm rot="5400000">
            <a:off x="2908877" y="5272415"/>
            <a:ext cx="1703030" cy="0"/>
          </a:xfrm>
          <a:prstGeom prst="line">
            <a:avLst/>
          </a:prstGeom>
          <a:ln w="6350">
            <a:solidFill>
              <a:schemeClr val="bg1">
                <a:lumMod val="8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CD8B3620-9E88-798D-E42D-DDF13FEA7D58}"/>
              </a:ext>
            </a:extLst>
          </p:cNvPr>
          <p:cNvCxnSpPr>
            <a:cxnSpLocks/>
          </p:cNvCxnSpPr>
          <p:nvPr userDrawn="1"/>
        </p:nvCxnSpPr>
        <p:spPr>
          <a:xfrm flipH="1">
            <a:off x="1432561" y="2769472"/>
            <a:ext cx="5387339" cy="0"/>
          </a:xfrm>
          <a:prstGeom prst="line">
            <a:avLst/>
          </a:prstGeom>
          <a:ln w="6350">
            <a:solidFill>
              <a:schemeClr val="bg1">
                <a:lumMod val="8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4" name="Title 1">
            <a:extLst>
              <a:ext uri="{FF2B5EF4-FFF2-40B4-BE49-F238E27FC236}">
                <a16:creationId xmlns:a16="http://schemas.microsoft.com/office/drawing/2014/main" id="{386064D2-13E1-572C-329E-2685E1408598}"/>
              </a:ext>
            </a:extLst>
          </p:cNvPr>
          <p:cNvSpPr>
            <a:spLocks noGrp="1"/>
          </p:cNvSpPr>
          <p:nvPr>
            <p:ph type="title"/>
          </p:nvPr>
        </p:nvSpPr>
        <p:spPr>
          <a:xfrm>
            <a:off x="588263" y="457200"/>
            <a:ext cx="6429757" cy="553998"/>
          </a:xfrm>
        </p:spPr>
        <p:txBody>
          <a:bodyPr vert="horz" wrap="square" lIns="0" tIns="0" rIns="0" bIns="0" rtlCol="0" anchor="t">
            <a:spAutoFit/>
          </a:bodyPr>
          <a:lstStyle>
            <a:lvl1pPr marL="0" indent="0">
              <a:buFont typeface="Arial" panose="020B0604020202020204" pitchFamily="34" charset="0"/>
              <a:buNone/>
              <a:defRPr lang="en-IN" sz="3600" dirty="0">
                <a:solidFill>
                  <a:schemeClr val="bg1"/>
                </a:solidFill>
              </a:defRPr>
            </a:lvl1pPr>
          </a:lstStyle>
          <a:p>
            <a:pPr marL="0" lvl="0"/>
            <a:r>
              <a:rPr lang="en-US" dirty="0"/>
              <a:t>Click to edit Master title style</a:t>
            </a:r>
            <a:endParaRPr lang="en-IN" dirty="0"/>
          </a:p>
        </p:txBody>
      </p:sp>
      <p:sp>
        <p:nvSpPr>
          <p:cNvPr id="35" name="Text Placeholder 35">
            <a:extLst>
              <a:ext uri="{FF2B5EF4-FFF2-40B4-BE49-F238E27FC236}">
                <a16:creationId xmlns:a16="http://schemas.microsoft.com/office/drawing/2014/main" id="{E491AA92-D73B-6E33-721B-4F139E3205E4}"/>
              </a:ext>
            </a:extLst>
          </p:cNvPr>
          <p:cNvSpPr>
            <a:spLocks noGrp="1"/>
          </p:cNvSpPr>
          <p:nvPr>
            <p:ph type="body" sz="quarter" idx="16" hasCustomPrompt="1"/>
          </p:nvPr>
        </p:nvSpPr>
        <p:spPr>
          <a:xfrm>
            <a:off x="1432340" y="1509442"/>
            <a:ext cx="5387339" cy="238666"/>
          </a:xfrm>
          <a:noFill/>
        </p:spPr>
        <p:txBody>
          <a:bodyPr vert="horz" wrap="square" lIns="0" tIns="0" rIns="0" bIns="0" rtlCol="0" anchor="t">
            <a:noAutofit/>
          </a:bodyPr>
          <a:lstStyle>
            <a:lvl1pPr marL="0" indent="0">
              <a:buNone/>
              <a:defRPr kumimoji="0" lang="en-US" sz="1600" b="0" i="0" u="none" strike="noStrike" cap="none" normalizeH="0" dirty="0" smtClean="0">
                <a:ln>
                  <a:noFill/>
                </a:ln>
                <a:solidFill>
                  <a:schemeClr val="bg1"/>
                </a:solidFill>
                <a:effectLst/>
                <a:uLnTx/>
                <a:uFillTx/>
                <a:latin typeface="+mj-lt"/>
                <a:ea typeface="Segoe UI" pitchFamily="34" charset="0"/>
              </a:defRPr>
            </a:lvl1pPr>
          </a:lstStyle>
          <a:p>
            <a:pPr marL="228600" lvl="0" indent="-228600" defTabSz="932472" fontAlgn="base">
              <a:spcBef>
                <a:spcPct val="0"/>
              </a:spcBef>
              <a:spcAft>
                <a:spcPct val="0"/>
              </a:spcAft>
              <a:buSzTx/>
            </a:pPr>
            <a:r>
              <a:rPr lang="en-US"/>
              <a:t>Click to add text</a:t>
            </a:r>
          </a:p>
        </p:txBody>
      </p:sp>
      <p:sp>
        <p:nvSpPr>
          <p:cNvPr id="36" name="Text Placeholder 35">
            <a:extLst>
              <a:ext uri="{FF2B5EF4-FFF2-40B4-BE49-F238E27FC236}">
                <a16:creationId xmlns:a16="http://schemas.microsoft.com/office/drawing/2014/main" id="{0943156C-40F4-8A48-5E6D-AAD60CC3B45D}"/>
              </a:ext>
            </a:extLst>
          </p:cNvPr>
          <p:cNvSpPr>
            <a:spLocks noGrp="1"/>
          </p:cNvSpPr>
          <p:nvPr>
            <p:ph type="body" sz="quarter" idx="18" hasCustomPrompt="1"/>
          </p:nvPr>
        </p:nvSpPr>
        <p:spPr>
          <a:xfrm>
            <a:off x="1432340" y="1895144"/>
            <a:ext cx="5387339" cy="732554"/>
          </a:xfrm>
          <a:noFill/>
        </p:spPr>
        <p:txBody>
          <a:bodyPr wrap="square" lIns="0" tIns="0" rIns="0" bIns="0" anchor="t">
            <a:noAutofit/>
          </a:bodyPr>
          <a:lstStyle>
            <a:lvl1pPr marL="0" indent="0" algn="l">
              <a:spcBef>
                <a:spcPts val="200"/>
              </a:spcBef>
              <a:spcAft>
                <a:spcPts val="200"/>
              </a:spcAft>
              <a:buFont typeface="Arial" panose="020B0604020202020204" pitchFamily="34" charset="0"/>
              <a:buNone/>
              <a:defRPr kumimoji="0" lang="en-US" sz="1400" b="0" i="0" u="none" strike="noStrike" cap="none" normalizeH="0" dirty="0" smtClean="0">
                <a:ln>
                  <a:noFill/>
                </a:ln>
                <a:solidFill>
                  <a:schemeClr val="bg1"/>
                </a:solidFill>
                <a:effectLst/>
                <a:uLnTx/>
                <a:uFillTx/>
                <a:ea typeface="Segoe UI" pitchFamily="34" charset="0"/>
              </a:defRPr>
            </a:lvl1pPr>
          </a:lstStyle>
          <a:p>
            <a:pPr marL="228600" lvl="0" indent="-228600" defTabSz="932472" fontAlgn="base">
              <a:spcBef>
                <a:spcPct val="0"/>
              </a:spcBef>
              <a:spcAft>
                <a:spcPct val="0"/>
              </a:spcAft>
              <a:buSzTx/>
            </a:pPr>
            <a:r>
              <a:rPr lang="en-US"/>
              <a:t>Click to add text</a:t>
            </a:r>
          </a:p>
        </p:txBody>
      </p:sp>
      <p:sp>
        <p:nvSpPr>
          <p:cNvPr id="37" name="Text Placeholder 35">
            <a:extLst>
              <a:ext uri="{FF2B5EF4-FFF2-40B4-BE49-F238E27FC236}">
                <a16:creationId xmlns:a16="http://schemas.microsoft.com/office/drawing/2014/main" id="{B5100769-766C-D10B-F6CB-BC1C67659FDE}"/>
              </a:ext>
            </a:extLst>
          </p:cNvPr>
          <p:cNvSpPr>
            <a:spLocks noGrp="1"/>
          </p:cNvSpPr>
          <p:nvPr>
            <p:ph type="body" sz="quarter" idx="19" hasCustomPrompt="1"/>
          </p:nvPr>
        </p:nvSpPr>
        <p:spPr>
          <a:xfrm>
            <a:off x="1432340" y="2907015"/>
            <a:ext cx="5387339" cy="238666"/>
          </a:xfrm>
          <a:noFill/>
        </p:spPr>
        <p:txBody>
          <a:bodyPr vert="horz" wrap="square" lIns="0" tIns="0" rIns="0" bIns="0" rtlCol="0" anchor="t">
            <a:noAutofit/>
          </a:bodyPr>
          <a:lstStyle>
            <a:lvl1pPr marL="0" indent="0">
              <a:buNone/>
              <a:defRPr kumimoji="0" lang="en-US" sz="1600" b="0" i="0" u="none" strike="noStrike" cap="none" normalizeH="0" dirty="0" smtClean="0">
                <a:ln>
                  <a:noFill/>
                </a:ln>
                <a:solidFill>
                  <a:schemeClr val="bg1"/>
                </a:solidFill>
                <a:effectLst/>
                <a:uLnTx/>
                <a:uFillTx/>
                <a:latin typeface="+mj-lt"/>
                <a:ea typeface="Segoe UI" pitchFamily="34" charset="0"/>
              </a:defRPr>
            </a:lvl1pPr>
          </a:lstStyle>
          <a:p>
            <a:pPr marL="228600" lvl="0" indent="-228600" defTabSz="932472" fontAlgn="base">
              <a:spcBef>
                <a:spcPct val="0"/>
              </a:spcBef>
              <a:spcAft>
                <a:spcPct val="0"/>
              </a:spcAft>
              <a:buSzTx/>
            </a:pPr>
            <a:r>
              <a:rPr lang="en-US"/>
              <a:t>Click to add text</a:t>
            </a:r>
          </a:p>
        </p:txBody>
      </p:sp>
      <p:sp>
        <p:nvSpPr>
          <p:cNvPr id="38" name="Text Placeholder 35">
            <a:extLst>
              <a:ext uri="{FF2B5EF4-FFF2-40B4-BE49-F238E27FC236}">
                <a16:creationId xmlns:a16="http://schemas.microsoft.com/office/drawing/2014/main" id="{DF239A77-6870-09E0-EBCA-C8A6DEDD98A1}"/>
              </a:ext>
            </a:extLst>
          </p:cNvPr>
          <p:cNvSpPr>
            <a:spLocks noGrp="1"/>
          </p:cNvSpPr>
          <p:nvPr>
            <p:ph type="body" sz="quarter" idx="20" hasCustomPrompt="1"/>
          </p:nvPr>
        </p:nvSpPr>
        <p:spPr>
          <a:xfrm>
            <a:off x="1432340" y="3292717"/>
            <a:ext cx="5387339" cy="732554"/>
          </a:xfrm>
          <a:noFill/>
        </p:spPr>
        <p:txBody>
          <a:bodyPr wrap="square" lIns="0" tIns="0" rIns="0" bIns="0" anchor="t">
            <a:noAutofit/>
          </a:bodyPr>
          <a:lstStyle>
            <a:lvl1pPr marL="0" indent="0" algn="l">
              <a:spcBef>
                <a:spcPts val="200"/>
              </a:spcBef>
              <a:spcAft>
                <a:spcPts val="200"/>
              </a:spcAft>
              <a:buFont typeface="Arial" panose="020B0604020202020204" pitchFamily="34" charset="0"/>
              <a:buNone/>
              <a:defRPr kumimoji="0" lang="en-US" sz="1400" b="0" i="0" u="none" strike="noStrike" cap="none" normalizeH="0" dirty="0" smtClean="0">
                <a:ln>
                  <a:noFill/>
                </a:ln>
                <a:solidFill>
                  <a:schemeClr val="bg1"/>
                </a:solidFill>
                <a:effectLst/>
                <a:uLnTx/>
                <a:uFillTx/>
                <a:ea typeface="Segoe UI" pitchFamily="34" charset="0"/>
              </a:defRPr>
            </a:lvl1pPr>
          </a:lstStyle>
          <a:p>
            <a:pPr marL="228600" lvl="0" indent="-228600" defTabSz="932472" fontAlgn="base">
              <a:spcBef>
                <a:spcPct val="0"/>
              </a:spcBef>
              <a:spcAft>
                <a:spcPct val="0"/>
              </a:spcAft>
              <a:buSzTx/>
            </a:pPr>
            <a:r>
              <a:rPr lang="en-US"/>
              <a:t>Click to add text</a:t>
            </a:r>
          </a:p>
        </p:txBody>
      </p:sp>
      <p:sp>
        <p:nvSpPr>
          <p:cNvPr id="39" name="Text Placeholder 35">
            <a:extLst>
              <a:ext uri="{FF2B5EF4-FFF2-40B4-BE49-F238E27FC236}">
                <a16:creationId xmlns:a16="http://schemas.microsoft.com/office/drawing/2014/main" id="{72D22397-195F-7C5B-3BCB-3E13FA171310}"/>
              </a:ext>
            </a:extLst>
          </p:cNvPr>
          <p:cNvSpPr>
            <a:spLocks noGrp="1"/>
          </p:cNvSpPr>
          <p:nvPr>
            <p:ph type="body" sz="quarter" idx="21" hasCustomPrompt="1"/>
          </p:nvPr>
        </p:nvSpPr>
        <p:spPr>
          <a:xfrm>
            <a:off x="784641" y="4468158"/>
            <a:ext cx="2769840" cy="238666"/>
          </a:xfrm>
          <a:noFill/>
        </p:spPr>
        <p:txBody>
          <a:bodyPr vert="horz" wrap="square" lIns="0" tIns="0" rIns="0" bIns="0" rtlCol="0" anchor="t">
            <a:noAutofit/>
          </a:bodyPr>
          <a:lstStyle>
            <a:lvl1pPr marL="0" indent="0">
              <a:buNone/>
              <a:defRPr kumimoji="0" lang="en-US" sz="1600" b="0" i="0" u="none" strike="noStrike" cap="none" normalizeH="0" dirty="0" smtClean="0">
                <a:ln>
                  <a:noFill/>
                </a:ln>
                <a:solidFill>
                  <a:schemeClr val="bg1"/>
                </a:solidFill>
                <a:effectLst/>
                <a:uLnTx/>
                <a:uFillTx/>
                <a:latin typeface="+mj-lt"/>
                <a:ea typeface="Segoe UI" pitchFamily="34" charset="0"/>
              </a:defRPr>
            </a:lvl1pPr>
          </a:lstStyle>
          <a:p>
            <a:pPr marL="228600" lvl="0" indent="-228600" defTabSz="932472" fontAlgn="base">
              <a:spcBef>
                <a:spcPct val="0"/>
              </a:spcBef>
              <a:spcAft>
                <a:spcPct val="0"/>
              </a:spcAft>
              <a:buSzTx/>
            </a:pPr>
            <a:r>
              <a:rPr lang="en-US"/>
              <a:t>Click to add text</a:t>
            </a:r>
          </a:p>
        </p:txBody>
      </p:sp>
      <p:sp>
        <p:nvSpPr>
          <p:cNvPr id="40" name="Text Placeholder 35">
            <a:extLst>
              <a:ext uri="{FF2B5EF4-FFF2-40B4-BE49-F238E27FC236}">
                <a16:creationId xmlns:a16="http://schemas.microsoft.com/office/drawing/2014/main" id="{CC463DDF-4012-B1E9-19C2-9B1C0962CB64}"/>
              </a:ext>
            </a:extLst>
          </p:cNvPr>
          <p:cNvSpPr>
            <a:spLocks noGrp="1"/>
          </p:cNvSpPr>
          <p:nvPr>
            <p:ph type="body" sz="quarter" idx="22" hasCustomPrompt="1"/>
          </p:nvPr>
        </p:nvSpPr>
        <p:spPr>
          <a:xfrm>
            <a:off x="784641" y="4853859"/>
            <a:ext cx="2769840" cy="1223629"/>
          </a:xfrm>
          <a:noFill/>
        </p:spPr>
        <p:txBody>
          <a:bodyPr wrap="square" lIns="0" tIns="0" rIns="0" bIns="0" anchor="t">
            <a:noAutofit/>
          </a:bodyPr>
          <a:lstStyle>
            <a:lvl1pPr marL="0" indent="0" algn="l">
              <a:spcBef>
                <a:spcPts val="200"/>
              </a:spcBef>
              <a:spcAft>
                <a:spcPts val="200"/>
              </a:spcAft>
              <a:buFont typeface="Arial" panose="020B0604020202020204" pitchFamily="34" charset="0"/>
              <a:buNone/>
              <a:defRPr kumimoji="0" lang="en-US" sz="1400" b="0" i="0" u="none" strike="noStrike" cap="none" normalizeH="0" dirty="0" smtClean="0">
                <a:ln>
                  <a:noFill/>
                </a:ln>
                <a:solidFill>
                  <a:schemeClr val="bg1"/>
                </a:solidFill>
                <a:effectLst/>
                <a:uLnTx/>
                <a:uFillTx/>
                <a:ea typeface="Segoe UI" pitchFamily="34" charset="0"/>
              </a:defRPr>
            </a:lvl1pPr>
          </a:lstStyle>
          <a:p>
            <a:pPr marL="228600" lvl="0" indent="-228600" defTabSz="932472" fontAlgn="base">
              <a:spcBef>
                <a:spcPct val="0"/>
              </a:spcBef>
              <a:spcAft>
                <a:spcPct val="0"/>
              </a:spcAft>
              <a:buSzTx/>
            </a:pPr>
            <a:r>
              <a:rPr lang="en-US"/>
              <a:t>Click to add text</a:t>
            </a:r>
          </a:p>
        </p:txBody>
      </p:sp>
      <p:sp>
        <p:nvSpPr>
          <p:cNvPr id="41" name="Text Placeholder 35">
            <a:extLst>
              <a:ext uri="{FF2B5EF4-FFF2-40B4-BE49-F238E27FC236}">
                <a16:creationId xmlns:a16="http://schemas.microsoft.com/office/drawing/2014/main" id="{438EFA4A-A8C7-49F9-3827-4FA4A6E0F3DC}"/>
              </a:ext>
            </a:extLst>
          </p:cNvPr>
          <p:cNvSpPr>
            <a:spLocks noGrp="1"/>
          </p:cNvSpPr>
          <p:nvPr>
            <p:ph type="body" sz="quarter" idx="23" hasCustomPrompt="1"/>
          </p:nvPr>
        </p:nvSpPr>
        <p:spPr>
          <a:xfrm>
            <a:off x="3966301" y="4468158"/>
            <a:ext cx="2769840" cy="238666"/>
          </a:xfrm>
          <a:noFill/>
        </p:spPr>
        <p:txBody>
          <a:bodyPr vert="horz" wrap="square" lIns="0" tIns="0" rIns="0" bIns="0" rtlCol="0" anchor="t">
            <a:noAutofit/>
          </a:bodyPr>
          <a:lstStyle>
            <a:lvl1pPr marL="0" indent="0">
              <a:buNone/>
              <a:defRPr kumimoji="0" lang="en-US" sz="1600" b="0" i="0" u="none" strike="noStrike" cap="none" normalizeH="0" dirty="0" smtClean="0">
                <a:ln>
                  <a:noFill/>
                </a:ln>
                <a:solidFill>
                  <a:schemeClr val="bg1"/>
                </a:solidFill>
                <a:effectLst/>
                <a:uLnTx/>
                <a:uFillTx/>
                <a:latin typeface="+mj-lt"/>
                <a:ea typeface="Segoe UI" pitchFamily="34" charset="0"/>
              </a:defRPr>
            </a:lvl1pPr>
          </a:lstStyle>
          <a:p>
            <a:pPr marL="228600" lvl="0" indent="-228600" defTabSz="932472" fontAlgn="base">
              <a:spcBef>
                <a:spcPct val="0"/>
              </a:spcBef>
              <a:spcAft>
                <a:spcPct val="0"/>
              </a:spcAft>
              <a:buSzTx/>
            </a:pPr>
            <a:r>
              <a:rPr lang="en-US"/>
              <a:t>Click to add text</a:t>
            </a:r>
          </a:p>
        </p:txBody>
      </p:sp>
      <p:sp>
        <p:nvSpPr>
          <p:cNvPr id="42" name="Text Placeholder 35">
            <a:extLst>
              <a:ext uri="{FF2B5EF4-FFF2-40B4-BE49-F238E27FC236}">
                <a16:creationId xmlns:a16="http://schemas.microsoft.com/office/drawing/2014/main" id="{5EC1ED19-3FAA-4E32-70A9-E69DF22EC12F}"/>
              </a:ext>
            </a:extLst>
          </p:cNvPr>
          <p:cNvSpPr>
            <a:spLocks noGrp="1"/>
          </p:cNvSpPr>
          <p:nvPr>
            <p:ph type="body" sz="quarter" idx="24" hasCustomPrompt="1"/>
          </p:nvPr>
        </p:nvSpPr>
        <p:spPr>
          <a:xfrm>
            <a:off x="3966301" y="4853859"/>
            <a:ext cx="2769840" cy="1223629"/>
          </a:xfrm>
          <a:noFill/>
        </p:spPr>
        <p:txBody>
          <a:bodyPr wrap="square" lIns="0" tIns="0" rIns="0" bIns="0" anchor="t">
            <a:noAutofit/>
          </a:bodyPr>
          <a:lstStyle>
            <a:lvl1pPr marL="0" indent="0" algn="l">
              <a:spcBef>
                <a:spcPts val="200"/>
              </a:spcBef>
              <a:spcAft>
                <a:spcPts val="200"/>
              </a:spcAft>
              <a:buFont typeface="Arial" panose="020B0604020202020204" pitchFamily="34" charset="0"/>
              <a:buNone/>
              <a:defRPr kumimoji="0" lang="en-US" sz="1400" b="0" i="0" u="none" strike="noStrike" cap="none" normalizeH="0" dirty="0" smtClean="0">
                <a:ln>
                  <a:noFill/>
                </a:ln>
                <a:solidFill>
                  <a:schemeClr val="bg1"/>
                </a:solidFill>
                <a:effectLst/>
                <a:uLnTx/>
                <a:uFillTx/>
                <a:ea typeface="Segoe UI" pitchFamily="34" charset="0"/>
              </a:defRPr>
            </a:lvl1pPr>
          </a:lstStyle>
          <a:p>
            <a:pPr marL="228600" lvl="0" indent="-228600" defTabSz="932472" fontAlgn="base">
              <a:spcBef>
                <a:spcPct val="0"/>
              </a:spcBef>
              <a:spcAft>
                <a:spcPct val="0"/>
              </a:spcAft>
              <a:buSzTx/>
            </a:pPr>
            <a:r>
              <a:rPr lang="en-US"/>
              <a:t>Click to add text</a:t>
            </a:r>
          </a:p>
        </p:txBody>
      </p:sp>
      <p:sp>
        <p:nvSpPr>
          <p:cNvPr id="43" name="Picture Placeholder 58">
            <a:extLst>
              <a:ext uri="{FF2B5EF4-FFF2-40B4-BE49-F238E27FC236}">
                <a16:creationId xmlns:a16="http://schemas.microsoft.com/office/drawing/2014/main" id="{F20CB609-76D6-2283-30D6-80BBB75FCEC8}"/>
              </a:ext>
            </a:extLst>
          </p:cNvPr>
          <p:cNvSpPr>
            <a:spLocks noGrp="1"/>
          </p:cNvSpPr>
          <p:nvPr>
            <p:ph type="pic" sz="quarter" idx="25"/>
          </p:nvPr>
        </p:nvSpPr>
        <p:spPr>
          <a:xfrm>
            <a:off x="7199091" y="215899"/>
            <a:ext cx="4410299" cy="6426199"/>
          </a:xfrm>
          <a:prstGeom prst="roundRect">
            <a:avLst>
              <a:gd name="adj" fmla="val 5089"/>
            </a:avLst>
          </a:prstGeom>
          <a:solidFill>
            <a:schemeClr val="bg1">
              <a:alpha val="40000"/>
            </a:schemeClr>
          </a:solidFill>
          <a:ln>
            <a:solidFill>
              <a:schemeClr val="bg1"/>
            </a:solidFill>
          </a:ln>
          <a:effectLst>
            <a:outerShdw blurRad="266700" sx="102000" sy="102000" algn="ctr" rotWithShape="0">
              <a:prstClr val="black">
                <a:alpha val="15000"/>
              </a:prstClr>
            </a:outerShdw>
          </a:effectLst>
        </p:spPr>
        <p:txBody>
          <a:bodyPr bIns="640080" anchor="ctr">
            <a:noAutofit/>
          </a:bodyPr>
          <a:lstStyle>
            <a:lvl1pPr marL="0" indent="0" algn="ctr">
              <a:buFont typeface="Arial" panose="020B0604020202020204" pitchFamily="34" charset="0"/>
              <a:buNone/>
              <a:defRPr sz="2000"/>
            </a:lvl1pPr>
          </a:lstStyle>
          <a:p>
            <a:endParaRPr lang="en-IN"/>
          </a:p>
        </p:txBody>
      </p:sp>
    </p:spTree>
    <p:extLst>
      <p:ext uri="{BB962C8B-B14F-4D97-AF65-F5344CB8AC3E}">
        <p14:creationId xmlns:p14="http://schemas.microsoft.com/office/powerpoint/2010/main" val="2055851473"/>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49_Custom Layout">
    <p:spTree>
      <p:nvGrpSpPr>
        <p:cNvPr id="1" name=""/>
        <p:cNvGrpSpPr/>
        <p:nvPr/>
      </p:nvGrpSpPr>
      <p:grpSpPr>
        <a:xfrm>
          <a:off x="0" y="0"/>
          <a:ext cx="0" cy="0"/>
          <a:chOff x="0" y="0"/>
          <a:chExt cx="0" cy="0"/>
        </a:xfrm>
      </p:grpSpPr>
      <p:pic>
        <p:nvPicPr>
          <p:cNvPr id="3" name="Picture 2" descr="A picture containing blue, electric blue, majorelle blue, blur&#10;&#10;Description automatically generated">
            <a:extLst>
              <a:ext uri="{FF2B5EF4-FFF2-40B4-BE49-F238E27FC236}">
                <a16:creationId xmlns:a16="http://schemas.microsoft.com/office/drawing/2014/main" id="{94A5B046-59E0-972E-F8C1-34708B147DE8}"/>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4" name="Picture 3">
            <a:extLst>
              <a:ext uri="{FF2B5EF4-FFF2-40B4-BE49-F238E27FC236}">
                <a16:creationId xmlns:a16="http://schemas.microsoft.com/office/drawing/2014/main" id="{AE439117-F8A5-C6CE-6461-FB96C254E4FE}"/>
              </a:ext>
            </a:extLst>
          </p:cNvPr>
          <p:cNvPicPr>
            <a:picLocks noChangeAspect="1"/>
          </p:cNvPicPr>
          <p:nvPr userDrawn="1"/>
        </p:nvPicPr>
        <p:blipFill>
          <a:blip r:embed="rId3" cstate="print">
            <a:alphaModFix amt="35000"/>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5" name="Rectangle 4">
            <a:extLst>
              <a:ext uri="{FF2B5EF4-FFF2-40B4-BE49-F238E27FC236}">
                <a16:creationId xmlns:a16="http://schemas.microsoft.com/office/drawing/2014/main" id="{46412AB3-9178-BD49-8DA0-44FF6A9F02CE}"/>
              </a:ext>
            </a:extLst>
          </p:cNvPr>
          <p:cNvSpPr/>
          <p:nvPr userDrawn="1"/>
        </p:nvSpPr>
        <p:spPr bwMode="auto">
          <a:xfrm>
            <a:off x="0" y="1663700"/>
            <a:ext cx="12192000" cy="3975100"/>
          </a:xfrm>
          <a:prstGeom prst="rect">
            <a:avLst/>
          </a:prstGeom>
          <a:solidFill>
            <a:schemeClr val="bg1">
              <a:alpha val="5000"/>
            </a:schemeClr>
          </a:solidFill>
          <a:ln w="3175">
            <a:gradFill>
              <a:gsLst>
                <a:gs pos="0">
                  <a:schemeClr val="bg1">
                    <a:lumMod val="99000"/>
                    <a:alpha val="5000"/>
                  </a:schemeClr>
                </a:gs>
                <a:gs pos="100000">
                  <a:schemeClr val="tx2"/>
                </a:gs>
              </a:gsLst>
              <a:lin ang="5400000" scaled="1"/>
            </a:gradFill>
            <a:headEnd type="none" w="med" len="med"/>
            <a:tailEnd type="none" w="med" len="med"/>
          </a:ln>
          <a:effectLst>
            <a:outerShdw blurRad="571500" dist="38100" dir="2700000" algn="tl" rotWithShape="0">
              <a:prstClr val="black">
                <a:alpha val="5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731520" rIns="182880" bIns="146304" numCol="1" spcCol="0" rtlCol="0" fromWordArt="0" anchor="t" anchorCtr="0" forceAA="0" compatLnSpc="1">
            <a:prstTxWarp prst="textNoShape">
              <a:avLst/>
            </a:prstTxWarp>
            <a:noAutofit/>
          </a:bodyPr>
          <a:lstStyle/>
          <a:p>
            <a:pPr marL="0" indent="0" fontAlgn="base">
              <a:spcBef>
                <a:spcPct val="0"/>
              </a:spcBef>
              <a:spcAft>
                <a:spcPts val="600"/>
              </a:spcAft>
              <a:buFont typeface="Arial" panose="020B0604020202020204" pitchFamily="34" charset="0"/>
              <a:buNone/>
            </a:pPr>
            <a:endParaRPr lang="en-US" sz="2000" err="1">
              <a:solidFill>
                <a:schemeClr val="bg1"/>
              </a:solidFill>
              <a:latin typeface="+mj-lt"/>
              <a:ea typeface="Segoe UI Black" panose="020B0A02040204020203" pitchFamily="34" charset="0"/>
            </a:endParaRPr>
          </a:p>
        </p:txBody>
      </p:sp>
      <p:cxnSp>
        <p:nvCxnSpPr>
          <p:cNvPr id="8" name="Straight Connector 7">
            <a:extLst>
              <a:ext uri="{FF2B5EF4-FFF2-40B4-BE49-F238E27FC236}">
                <a16:creationId xmlns:a16="http://schemas.microsoft.com/office/drawing/2014/main" id="{79FEAACB-A92D-48D2-828C-4E09A76C5F5F}"/>
              </a:ext>
            </a:extLst>
          </p:cNvPr>
          <p:cNvCxnSpPr>
            <a:cxnSpLocks/>
          </p:cNvCxnSpPr>
          <p:nvPr/>
        </p:nvCxnSpPr>
        <p:spPr>
          <a:xfrm>
            <a:off x="484632" y="3437367"/>
            <a:ext cx="11222737" cy="0"/>
          </a:xfrm>
          <a:prstGeom prst="line">
            <a:avLst/>
          </a:prstGeom>
          <a:ln w="231775" cap="rnd">
            <a:gradFill flip="none" rotWithShape="1">
              <a:gsLst>
                <a:gs pos="0">
                  <a:schemeClr val="tx2">
                    <a:lumMod val="50000"/>
                  </a:schemeClr>
                </a:gs>
                <a:gs pos="100000">
                  <a:schemeClr val="tx2">
                    <a:lumMod val="60000"/>
                    <a:lumOff val="40000"/>
                  </a:schemeClr>
                </a:gs>
              </a:gsLst>
              <a:lin ang="0" scaled="1"/>
              <a:tileRect/>
            </a:gradFill>
            <a:headEnd type="none" w="lg" len="med"/>
            <a:tailEnd type="none" w="lg" len="med"/>
          </a:ln>
          <a:effectLst>
            <a:outerShdw blurRad="127000" dist="38100" dir="5400000" algn="t" rotWithShape="0">
              <a:prstClr val="black">
                <a:alpha val="10000"/>
              </a:prstClr>
            </a:outerShdw>
          </a:effectLst>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F2AD2F12-CB4D-616E-E0BA-E7FF540F1EA2}"/>
              </a:ext>
            </a:extLst>
          </p:cNvPr>
          <p:cNvCxnSpPr>
            <a:cxnSpLocks/>
          </p:cNvCxnSpPr>
          <p:nvPr/>
        </p:nvCxnSpPr>
        <p:spPr>
          <a:xfrm>
            <a:off x="484632" y="3440798"/>
            <a:ext cx="11222737" cy="0"/>
          </a:xfrm>
          <a:prstGeom prst="line">
            <a:avLst/>
          </a:prstGeom>
          <a:ln w="57150" cap="rnd">
            <a:gradFill flip="none" rotWithShape="1">
              <a:gsLst>
                <a:gs pos="0">
                  <a:schemeClr val="bg1">
                    <a:lumMod val="95000"/>
                  </a:schemeClr>
                </a:gs>
                <a:gs pos="100000">
                  <a:schemeClr val="bg1"/>
                </a:gs>
              </a:gsLst>
              <a:lin ang="0" scaled="1"/>
              <a:tileRect/>
            </a:gradFill>
            <a:headEnd type="none" w="lg" len="med"/>
            <a:tailEnd type="none" w="lg" len="med"/>
          </a:ln>
          <a:effectLst>
            <a:outerShdw blurRad="127000" dist="38100" dir="5400000" algn="t" rotWithShape="0">
              <a:prstClr val="black">
                <a:alpha val="10000"/>
              </a:prstClr>
            </a:outerShdw>
          </a:effectLst>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C031B97C-3C8D-3C04-4069-A33026B443FA}"/>
              </a:ext>
            </a:extLst>
          </p:cNvPr>
          <p:cNvCxnSpPr>
            <a:cxnSpLocks/>
            <a:stCxn id="58" idx="2"/>
            <a:endCxn id="12" idx="0"/>
          </p:cNvCxnSpPr>
          <p:nvPr/>
        </p:nvCxnSpPr>
        <p:spPr>
          <a:xfrm flipH="1">
            <a:off x="891905" y="2494608"/>
            <a:ext cx="1" cy="879515"/>
          </a:xfrm>
          <a:prstGeom prst="straightConnector1">
            <a:avLst/>
          </a:prstGeom>
          <a:ln>
            <a:solidFill>
              <a:schemeClr val="tx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56" name="Group 55">
            <a:extLst>
              <a:ext uri="{FF2B5EF4-FFF2-40B4-BE49-F238E27FC236}">
                <a16:creationId xmlns:a16="http://schemas.microsoft.com/office/drawing/2014/main" id="{6C42C701-EC18-9915-9DDB-F2ED3A06D478}"/>
              </a:ext>
            </a:extLst>
          </p:cNvPr>
          <p:cNvGrpSpPr/>
          <p:nvPr/>
        </p:nvGrpSpPr>
        <p:grpSpPr>
          <a:xfrm>
            <a:off x="662879" y="2030741"/>
            <a:ext cx="458053" cy="463867"/>
            <a:chOff x="142812" y="139308"/>
            <a:chExt cx="301753" cy="305583"/>
          </a:xfrm>
        </p:grpSpPr>
        <p:sp>
          <p:nvSpPr>
            <p:cNvPr id="58" name="Rectangle: Rounded Corners 57">
              <a:extLst>
                <a:ext uri="{FF2B5EF4-FFF2-40B4-BE49-F238E27FC236}">
                  <a16:creationId xmlns:a16="http://schemas.microsoft.com/office/drawing/2014/main" id="{A1842012-ABDB-0C9A-1317-7C00C7E8C718}"/>
                </a:ext>
              </a:extLst>
            </p:cNvPr>
            <p:cNvSpPr/>
            <p:nvPr/>
          </p:nvSpPr>
          <p:spPr bwMode="auto">
            <a:xfrm>
              <a:off x="142812" y="139308"/>
              <a:ext cx="301753" cy="305583"/>
            </a:xfrm>
            <a:prstGeom prst="roundRect">
              <a:avLst>
                <a:gd name="adj" fmla="val 27142"/>
              </a:avLst>
            </a:prstGeom>
            <a:solidFill>
              <a:schemeClr val="bg1"/>
            </a:solidFill>
            <a:ln>
              <a:noFill/>
              <a:headEnd type="none" w="med" len="med"/>
              <a:tailEnd type="none" w="med" len="med"/>
            </a:ln>
            <a:effectLst>
              <a:outerShdw blurRad="190500" dist="177800" dir="8100000" sx="90000" sy="90000" algn="tr"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indent="0" algn="l" defTabSz="932472" fontAlgn="base">
                <a:spcBef>
                  <a:spcPct val="0"/>
                </a:spcBef>
                <a:spcAft>
                  <a:spcPct val="0"/>
                </a:spcAft>
                <a:buFont typeface="Arial" panose="020B0604020202020204" pitchFamily="34" charset="0"/>
                <a:buNone/>
              </a:pPr>
              <a:endParaRPr lang="en-US" sz="2000" err="1">
                <a:solidFill>
                  <a:schemeClr val="bg1"/>
                </a:solidFill>
                <a:ea typeface="Segoe UI" pitchFamily="34" charset="0"/>
                <a:cs typeface="Segoe UI" pitchFamily="34" charset="0"/>
              </a:endParaRPr>
            </a:p>
          </p:txBody>
        </p:sp>
        <p:sp>
          <p:nvSpPr>
            <p:cNvPr id="59" name="Oval 58">
              <a:extLst>
                <a:ext uri="{FF2B5EF4-FFF2-40B4-BE49-F238E27FC236}">
                  <a16:creationId xmlns:a16="http://schemas.microsoft.com/office/drawing/2014/main" id="{D405CAC2-E0BF-B7E9-4451-D41EC956E63D}"/>
                </a:ext>
              </a:extLst>
            </p:cNvPr>
            <p:cNvSpPr/>
            <p:nvPr/>
          </p:nvSpPr>
          <p:spPr bwMode="auto">
            <a:xfrm>
              <a:off x="186389" y="184800"/>
              <a:ext cx="214599" cy="214599"/>
            </a:xfrm>
            <a:prstGeom prst="ellipse">
              <a:avLst/>
            </a:prstGeom>
            <a:gradFill flip="none" rotWithShape="1">
              <a:gsLst>
                <a:gs pos="24000">
                  <a:schemeClr val="tx2"/>
                </a:gs>
                <a:gs pos="100000">
                  <a:schemeClr val="tx2">
                    <a:lumMod val="60000"/>
                    <a:lumOff val="40000"/>
                  </a:schemeClr>
                </a:gs>
              </a:gsLst>
              <a:path path="circle">
                <a:fillToRect t="100000" r="100000"/>
              </a:path>
              <a:tileRect l="-100000" b="-100000"/>
            </a:gradFill>
            <a:ln w="3175">
              <a:solidFill>
                <a:schemeClr val="bg1"/>
              </a:solidFill>
              <a:headEnd type="none" w="med" len="med"/>
              <a:tailEnd type="none" w="med" len="med"/>
            </a:ln>
            <a:effectLst>
              <a:outerShdw blurRad="50800" dist="76200" dir="8100000" algn="tr" rotWithShape="0">
                <a:schemeClr val="tx2">
                  <a:alpha val="2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indent="0" defTabSz="932472" fontAlgn="base">
                <a:spcBef>
                  <a:spcPct val="0"/>
                </a:spcBef>
                <a:spcAft>
                  <a:spcPct val="0"/>
                </a:spcAft>
                <a:buFont typeface="Arial" panose="020B0604020202020204" pitchFamily="34" charset="0"/>
                <a:buNone/>
              </a:pPr>
              <a:endParaRPr lang="en-US" sz="2000" err="1">
                <a:solidFill>
                  <a:schemeClr val="bg1"/>
                </a:solidFill>
                <a:cs typeface="Segoe UI" pitchFamily="34" charset="0"/>
              </a:endParaRPr>
            </a:p>
          </p:txBody>
        </p:sp>
      </p:grpSp>
      <p:sp>
        <p:nvSpPr>
          <p:cNvPr id="12" name="Rectangle: Rounded Corners 11">
            <a:extLst>
              <a:ext uri="{FF2B5EF4-FFF2-40B4-BE49-F238E27FC236}">
                <a16:creationId xmlns:a16="http://schemas.microsoft.com/office/drawing/2014/main" id="{79DE8831-BF87-F9A5-701E-96B6E169F8F3}"/>
              </a:ext>
            </a:extLst>
          </p:cNvPr>
          <p:cNvSpPr/>
          <p:nvPr/>
        </p:nvSpPr>
        <p:spPr bwMode="auto">
          <a:xfrm>
            <a:off x="829454" y="3374123"/>
            <a:ext cx="124902" cy="126488"/>
          </a:xfrm>
          <a:prstGeom prst="roundRect">
            <a:avLst>
              <a:gd name="adj" fmla="val 50000"/>
            </a:avLst>
          </a:prstGeom>
          <a:solidFill>
            <a:schemeClr val="bg1"/>
          </a:solidFill>
          <a:ln>
            <a:noFill/>
            <a:headEnd type="none" w="med" len="med"/>
            <a:tailEnd type="none" w="med" len="med"/>
          </a:ln>
          <a:effectLst>
            <a:outerShdw blurRad="190500" dist="177800" dir="8100000" sx="90000" sy="90000" algn="tr"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indent="0" algn="l" defTabSz="932472" fontAlgn="base">
              <a:spcBef>
                <a:spcPct val="0"/>
              </a:spcBef>
              <a:spcAft>
                <a:spcPct val="0"/>
              </a:spcAft>
              <a:buFont typeface="Arial" panose="020B0604020202020204" pitchFamily="34" charset="0"/>
              <a:buNone/>
            </a:pPr>
            <a:endParaRPr lang="en-US" sz="2000" err="1">
              <a:solidFill>
                <a:schemeClr val="bg1"/>
              </a:solidFill>
              <a:ea typeface="Segoe UI" pitchFamily="34" charset="0"/>
              <a:cs typeface="Segoe UI" pitchFamily="34" charset="0"/>
            </a:endParaRPr>
          </a:p>
        </p:txBody>
      </p:sp>
      <p:grpSp>
        <p:nvGrpSpPr>
          <p:cNvPr id="13" name="Group 12">
            <a:extLst>
              <a:ext uri="{FF2B5EF4-FFF2-40B4-BE49-F238E27FC236}">
                <a16:creationId xmlns:a16="http://schemas.microsoft.com/office/drawing/2014/main" id="{B61AF7C3-BF47-2B9D-DA82-A11F867FFB41}"/>
              </a:ext>
            </a:extLst>
          </p:cNvPr>
          <p:cNvGrpSpPr/>
          <p:nvPr/>
        </p:nvGrpSpPr>
        <p:grpSpPr>
          <a:xfrm>
            <a:off x="4132275" y="2030741"/>
            <a:ext cx="458053" cy="1469870"/>
            <a:chOff x="662879" y="2018943"/>
            <a:chExt cx="458053" cy="1469870"/>
          </a:xfrm>
        </p:grpSpPr>
        <p:cxnSp>
          <p:nvCxnSpPr>
            <p:cNvPr id="49" name="Straight Arrow Connector 48">
              <a:extLst>
                <a:ext uri="{FF2B5EF4-FFF2-40B4-BE49-F238E27FC236}">
                  <a16:creationId xmlns:a16="http://schemas.microsoft.com/office/drawing/2014/main" id="{7522F11D-230D-4907-5E14-680993711A8A}"/>
                </a:ext>
              </a:extLst>
            </p:cNvPr>
            <p:cNvCxnSpPr>
              <a:cxnSpLocks/>
              <a:stCxn id="54" idx="2"/>
              <a:endCxn id="51" idx="0"/>
            </p:cNvCxnSpPr>
            <p:nvPr/>
          </p:nvCxnSpPr>
          <p:spPr>
            <a:xfrm flipH="1">
              <a:off x="891905" y="2482810"/>
              <a:ext cx="1" cy="879515"/>
            </a:xfrm>
            <a:prstGeom prst="straightConnector1">
              <a:avLst/>
            </a:prstGeom>
            <a:ln>
              <a:solidFill>
                <a:schemeClr val="tx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52" name="Group 51">
              <a:extLst>
                <a:ext uri="{FF2B5EF4-FFF2-40B4-BE49-F238E27FC236}">
                  <a16:creationId xmlns:a16="http://schemas.microsoft.com/office/drawing/2014/main" id="{D9616610-9C84-45EE-7428-785E4C0085CF}"/>
                </a:ext>
              </a:extLst>
            </p:cNvPr>
            <p:cNvGrpSpPr/>
            <p:nvPr/>
          </p:nvGrpSpPr>
          <p:grpSpPr>
            <a:xfrm>
              <a:off x="662879" y="2018943"/>
              <a:ext cx="458053" cy="463867"/>
              <a:chOff x="142812" y="139308"/>
              <a:chExt cx="301753" cy="305583"/>
            </a:xfrm>
          </p:grpSpPr>
          <p:sp>
            <p:nvSpPr>
              <p:cNvPr id="54" name="Rectangle: Rounded Corners 53">
                <a:extLst>
                  <a:ext uri="{FF2B5EF4-FFF2-40B4-BE49-F238E27FC236}">
                    <a16:creationId xmlns:a16="http://schemas.microsoft.com/office/drawing/2014/main" id="{76EAB922-8F44-2AB4-B52C-F8291B8C2A66}"/>
                  </a:ext>
                </a:extLst>
              </p:cNvPr>
              <p:cNvSpPr/>
              <p:nvPr/>
            </p:nvSpPr>
            <p:spPr bwMode="auto">
              <a:xfrm>
                <a:off x="142812" y="139308"/>
                <a:ext cx="301753" cy="305583"/>
              </a:xfrm>
              <a:prstGeom prst="roundRect">
                <a:avLst>
                  <a:gd name="adj" fmla="val 27142"/>
                </a:avLst>
              </a:prstGeom>
              <a:solidFill>
                <a:schemeClr val="bg1"/>
              </a:solidFill>
              <a:ln>
                <a:noFill/>
                <a:headEnd type="none" w="med" len="med"/>
                <a:tailEnd type="none" w="med" len="med"/>
              </a:ln>
              <a:effectLst>
                <a:outerShdw blurRad="190500" dist="177800" dir="8100000" sx="90000" sy="90000" algn="tr"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indent="0" algn="l" defTabSz="932472" fontAlgn="base">
                  <a:spcBef>
                    <a:spcPct val="0"/>
                  </a:spcBef>
                  <a:spcAft>
                    <a:spcPct val="0"/>
                  </a:spcAft>
                  <a:buFont typeface="Arial" panose="020B0604020202020204" pitchFamily="34" charset="0"/>
                  <a:buNone/>
                </a:pPr>
                <a:endParaRPr lang="en-US" sz="2000" err="1">
                  <a:solidFill>
                    <a:schemeClr val="bg1"/>
                  </a:solidFill>
                  <a:ea typeface="Segoe UI" pitchFamily="34" charset="0"/>
                  <a:cs typeface="Segoe UI" pitchFamily="34" charset="0"/>
                </a:endParaRPr>
              </a:p>
            </p:txBody>
          </p:sp>
          <p:sp>
            <p:nvSpPr>
              <p:cNvPr id="55" name="Oval 54">
                <a:extLst>
                  <a:ext uri="{FF2B5EF4-FFF2-40B4-BE49-F238E27FC236}">
                    <a16:creationId xmlns:a16="http://schemas.microsoft.com/office/drawing/2014/main" id="{FF240432-9FD7-4FFA-FC6B-6463E2AD5681}"/>
                  </a:ext>
                </a:extLst>
              </p:cNvPr>
              <p:cNvSpPr/>
              <p:nvPr/>
            </p:nvSpPr>
            <p:spPr bwMode="auto">
              <a:xfrm>
                <a:off x="186389" y="184800"/>
                <a:ext cx="214599" cy="214599"/>
              </a:xfrm>
              <a:prstGeom prst="ellipse">
                <a:avLst/>
              </a:prstGeom>
              <a:gradFill flip="none" rotWithShape="1">
                <a:gsLst>
                  <a:gs pos="24000">
                    <a:schemeClr val="tx2"/>
                  </a:gs>
                  <a:gs pos="100000">
                    <a:schemeClr val="tx2">
                      <a:lumMod val="60000"/>
                      <a:lumOff val="40000"/>
                    </a:schemeClr>
                  </a:gs>
                </a:gsLst>
                <a:path path="circle">
                  <a:fillToRect t="100000" r="100000"/>
                </a:path>
                <a:tileRect l="-100000" b="-100000"/>
              </a:gradFill>
              <a:ln w="3175">
                <a:solidFill>
                  <a:schemeClr val="bg1"/>
                </a:solidFill>
                <a:headEnd type="none" w="med" len="med"/>
                <a:tailEnd type="none" w="med" len="med"/>
              </a:ln>
              <a:effectLst>
                <a:outerShdw blurRad="50800" dist="76200" dir="8100000" algn="tr" rotWithShape="0">
                  <a:schemeClr val="tx2">
                    <a:alpha val="2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indent="0" defTabSz="932472" fontAlgn="base">
                  <a:spcBef>
                    <a:spcPct val="0"/>
                  </a:spcBef>
                  <a:spcAft>
                    <a:spcPct val="0"/>
                  </a:spcAft>
                  <a:buFont typeface="Arial" panose="020B0604020202020204" pitchFamily="34" charset="0"/>
                  <a:buNone/>
                </a:pPr>
                <a:endParaRPr lang="en-US" sz="2000" err="1">
                  <a:solidFill>
                    <a:schemeClr val="bg1"/>
                  </a:solidFill>
                  <a:cs typeface="Segoe UI" pitchFamily="34" charset="0"/>
                </a:endParaRPr>
              </a:p>
            </p:txBody>
          </p:sp>
        </p:grpSp>
        <p:sp>
          <p:nvSpPr>
            <p:cNvPr id="51" name="Rectangle: Rounded Corners 50">
              <a:extLst>
                <a:ext uri="{FF2B5EF4-FFF2-40B4-BE49-F238E27FC236}">
                  <a16:creationId xmlns:a16="http://schemas.microsoft.com/office/drawing/2014/main" id="{726827D2-D77F-FB24-50A1-EFEBDFC4780C}"/>
                </a:ext>
              </a:extLst>
            </p:cNvPr>
            <p:cNvSpPr/>
            <p:nvPr/>
          </p:nvSpPr>
          <p:spPr bwMode="auto">
            <a:xfrm>
              <a:off x="829454" y="3362325"/>
              <a:ext cx="124902" cy="126488"/>
            </a:xfrm>
            <a:prstGeom prst="roundRect">
              <a:avLst>
                <a:gd name="adj" fmla="val 50000"/>
              </a:avLst>
            </a:prstGeom>
            <a:solidFill>
              <a:schemeClr val="bg1"/>
            </a:solidFill>
            <a:ln>
              <a:noFill/>
              <a:headEnd type="none" w="med" len="med"/>
              <a:tailEnd type="none" w="med" len="med"/>
            </a:ln>
            <a:effectLst>
              <a:outerShdw blurRad="190500" dist="177800" dir="8100000" sx="90000" sy="90000" algn="tr"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indent="0" algn="l" defTabSz="932472" fontAlgn="base">
                <a:spcBef>
                  <a:spcPct val="0"/>
                </a:spcBef>
                <a:spcAft>
                  <a:spcPct val="0"/>
                </a:spcAft>
                <a:buFont typeface="Arial" panose="020B0604020202020204" pitchFamily="34" charset="0"/>
                <a:buNone/>
              </a:pPr>
              <a:endParaRPr lang="en-US" sz="2000" err="1">
                <a:solidFill>
                  <a:schemeClr val="bg1"/>
                </a:solidFill>
                <a:ea typeface="Segoe UI" pitchFamily="34" charset="0"/>
                <a:cs typeface="Segoe UI" pitchFamily="34" charset="0"/>
              </a:endParaRPr>
            </a:p>
          </p:txBody>
        </p:sp>
      </p:grpSp>
      <p:grpSp>
        <p:nvGrpSpPr>
          <p:cNvPr id="14" name="Group 13">
            <a:extLst>
              <a:ext uri="{FF2B5EF4-FFF2-40B4-BE49-F238E27FC236}">
                <a16:creationId xmlns:a16="http://schemas.microsoft.com/office/drawing/2014/main" id="{0D855E99-ACB4-0E93-BBE8-FC783A741C6A}"/>
              </a:ext>
            </a:extLst>
          </p:cNvPr>
          <p:cNvGrpSpPr/>
          <p:nvPr/>
        </p:nvGrpSpPr>
        <p:grpSpPr>
          <a:xfrm>
            <a:off x="7601671" y="2030741"/>
            <a:ext cx="458053" cy="1469870"/>
            <a:chOff x="662879" y="2018943"/>
            <a:chExt cx="458053" cy="1469870"/>
          </a:xfrm>
        </p:grpSpPr>
        <p:cxnSp>
          <p:nvCxnSpPr>
            <p:cNvPr id="42" name="Straight Arrow Connector 41">
              <a:extLst>
                <a:ext uri="{FF2B5EF4-FFF2-40B4-BE49-F238E27FC236}">
                  <a16:creationId xmlns:a16="http://schemas.microsoft.com/office/drawing/2014/main" id="{030D3B66-EBA4-61C9-B3A6-A7DF7B931CAD}"/>
                </a:ext>
              </a:extLst>
            </p:cNvPr>
            <p:cNvCxnSpPr>
              <a:cxnSpLocks/>
              <a:stCxn id="47" idx="2"/>
              <a:endCxn id="44" idx="0"/>
            </p:cNvCxnSpPr>
            <p:nvPr/>
          </p:nvCxnSpPr>
          <p:spPr>
            <a:xfrm flipH="1">
              <a:off x="891905" y="2482810"/>
              <a:ext cx="1" cy="879515"/>
            </a:xfrm>
            <a:prstGeom prst="straightConnector1">
              <a:avLst/>
            </a:prstGeom>
            <a:ln>
              <a:solidFill>
                <a:schemeClr val="tx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45" name="Group 44">
              <a:extLst>
                <a:ext uri="{FF2B5EF4-FFF2-40B4-BE49-F238E27FC236}">
                  <a16:creationId xmlns:a16="http://schemas.microsoft.com/office/drawing/2014/main" id="{7306C1D6-9D89-DF85-F806-CF801DB35986}"/>
                </a:ext>
              </a:extLst>
            </p:cNvPr>
            <p:cNvGrpSpPr/>
            <p:nvPr/>
          </p:nvGrpSpPr>
          <p:grpSpPr>
            <a:xfrm>
              <a:off x="662879" y="2018943"/>
              <a:ext cx="458053" cy="463867"/>
              <a:chOff x="142812" y="139308"/>
              <a:chExt cx="301753" cy="305583"/>
            </a:xfrm>
          </p:grpSpPr>
          <p:sp>
            <p:nvSpPr>
              <p:cNvPr id="47" name="Rectangle: Rounded Corners 46">
                <a:extLst>
                  <a:ext uri="{FF2B5EF4-FFF2-40B4-BE49-F238E27FC236}">
                    <a16:creationId xmlns:a16="http://schemas.microsoft.com/office/drawing/2014/main" id="{E36F47B6-D70F-A027-F78F-38105C3A8854}"/>
                  </a:ext>
                </a:extLst>
              </p:cNvPr>
              <p:cNvSpPr/>
              <p:nvPr/>
            </p:nvSpPr>
            <p:spPr bwMode="auto">
              <a:xfrm>
                <a:off x="142812" y="139308"/>
                <a:ext cx="301753" cy="305583"/>
              </a:xfrm>
              <a:prstGeom prst="roundRect">
                <a:avLst>
                  <a:gd name="adj" fmla="val 27142"/>
                </a:avLst>
              </a:prstGeom>
              <a:solidFill>
                <a:schemeClr val="bg1"/>
              </a:solidFill>
              <a:ln>
                <a:noFill/>
                <a:headEnd type="none" w="med" len="med"/>
                <a:tailEnd type="none" w="med" len="med"/>
              </a:ln>
              <a:effectLst>
                <a:outerShdw blurRad="190500" dist="177800" dir="8100000" sx="90000" sy="90000" algn="tr"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indent="0" algn="l" defTabSz="932472" fontAlgn="base">
                  <a:spcBef>
                    <a:spcPct val="0"/>
                  </a:spcBef>
                  <a:spcAft>
                    <a:spcPct val="0"/>
                  </a:spcAft>
                  <a:buFont typeface="Arial" panose="020B0604020202020204" pitchFamily="34" charset="0"/>
                  <a:buNone/>
                </a:pPr>
                <a:endParaRPr lang="en-US" sz="2000" err="1">
                  <a:solidFill>
                    <a:schemeClr val="bg1"/>
                  </a:solidFill>
                  <a:ea typeface="Segoe UI" pitchFamily="34" charset="0"/>
                  <a:cs typeface="Segoe UI" pitchFamily="34" charset="0"/>
                </a:endParaRPr>
              </a:p>
            </p:txBody>
          </p:sp>
          <p:sp>
            <p:nvSpPr>
              <p:cNvPr id="48" name="Oval 47">
                <a:extLst>
                  <a:ext uri="{FF2B5EF4-FFF2-40B4-BE49-F238E27FC236}">
                    <a16:creationId xmlns:a16="http://schemas.microsoft.com/office/drawing/2014/main" id="{E6FBCEF3-BBEA-706E-C5A8-3A62F57985A2}"/>
                  </a:ext>
                </a:extLst>
              </p:cNvPr>
              <p:cNvSpPr/>
              <p:nvPr/>
            </p:nvSpPr>
            <p:spPr bwMode="auto">
              <a:xfrm>
                <a:off x="186389" y="184800"/>
                <a:ext cx="214599" cy="214599"/>
              </a:xfrm>
              <a:prstGeom prst="ellipse">
                <a:avLst/>
              </a:prstGeom>
              <a:gradFill flip="none" rotWithShape="1">
                <a:gsLst>
                  <a:gs pos="24000">
                    <a:schemeClr val="tx2"/>
                  </a:gs>
                  <a:gs pos="100000">
                    <a:schemeClr val="tx2">
                      <a:lumMod val="60000"/>
                      <a:lumOff val="40000"/>
                    </a:schemeClr>
                  </a:gs>
                </a:gsLst>
                <a:path path="circle">
                  <a:fillToRect t="100000" r="100000"/>
                </a:path>
                <a:tileRect l="-100000" b="-100000"/>
              </a:gradFill>
              <a:ln w="3175">
                <a:solidFill>
                  <a:schemeClr val="bg1"/>
                </a:solidFill>
                <a:headEnd type="none" w="med" len="med"/>
                <a:tailEnd type="none" w="med" len="med"/>
              </a:ln>
              <a:effectLst>
                <a:outerShdw blurRad="50800" dist="76200" dir="8100000" algn="tr" rotWithShape="0">
                  <a:schemeClr val="tx2">
                    <a:alpha val="2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indent="0" defTabSz="932472" fontAlgn="base">
                  <a:spcBef>
                    <a:spcPct val="0"/>
                  </a:spcBef>
                  <a:spcAft>
                    <a:spcPct val="0"/>
                  </a:spcAft>
                  <a:buFont typeface="Arial" panose="020B0604020202020204" pitchFamily="34" charset="0"/>
                  <a:buNone/>
                </a:pPr>
                <a:endParaRPr lang="en-US" sz="2000" err="1">
                  <a:solidFill>
                    <a:schemeClr val="bg1"/>
                  </a:solidFill>
                  <a:cs typeface="Segoe UI" pitchFamily="34" charset="0"/>
                </a:endParaRPr>
              </a:p>
            </p:txBody>
          </p:sp>
        </p:grpSp>
        <p:sp>
          <p:nvSpPr>
            <p:cNvPr id="44" name="Rectangle: Rounded Corners 43">
              <a:extLst>
                <a:ext uri="{FF2B5EF4-FFF2-40B4-BE49-F238E27FC236}">
                  <a16:creationId xmlns:a16="http://schemas.microsoft.com/office/drawing/2014/main" id="{C7D8632E-8F30-A2EB-089C-FAE076EA583D}"/>
                </a:ext>
              </a:extLst>
            </p:cNvPr>
            <p:cNvSpPr/>
            <p:nvPr/>
          </p:nvSpPr>
          <p:spPr bwMode="auto">
            <a:xfrm>
              <a:off x="829454" y="3362325"/>
              <a:ext cx="124902" cy="126488"/>
            </a:xfrm>
            <a:prstGeom prst="roundRect">
              <a:avLst>
                <a:gd name="adj" fmla="val 50000"/>
              </a:avLst>
            </a:prstGeom>
            <a:solidFill>
              <a:schemeClr val="bg1"/>
            </a:solidFill>
            <a:ln>
              <a:noFill/>
              <a:headEnd type="none" w="med" len="med"/>
              <a:tailEnd type="none" w="med" len="med"/>
            </a:ln>
            <a:effectLst>
              <a:outerShdw blurRad="190500" dist="177800" dir="8100000" sx="90000" sy="90000" algn="tr"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indent="0" algn="l" defTabSz="932472" fontAlgn="base">
                <a:spcBef>
                  <a:spcPct val="0"/>
                </a:spcBef>
                <a:spcAft>
                  <a:spcPct val="0"/>
                </a:spcAft>
                <a:buFont typeface="Arial" panose="020B0604020202020204" pitchFamily="34" charset="0"/>
                <a:buNone/>
              </a:pPr>
              <a:endParaRPr lang="en-US" sz="2000" err="1">
                <a:solidFill>
                  <a:schemeClr val="bg1"/>
                </a:solidFill>
                <a:ea typeface="Segoe UI" pitchFamily="34" charset="0"/>
                <a:cs typeface="Segoe UI" pitchFamily="34" charset="0"/>
              </a:endParaRPr>
            </a:p>
          </p:txBody>
        </p:sp>
      </p:grpSp>
      <p:cxnSp>
        <p:nvCxnSpPr>
          <p:cNvPr id="15" name="Straight Arrow Connector 14">
            <a:extLst>
              <a:ext uri="{FF2B5EF4-FFF2-40B4-BE49-F238E27FC236}">
                <a16:creationId xmlns:a16="http://schemas.microsoft.com/office/drawing/2014/main" id="{E902AE15-DA26-720A-8B4C-18AF042523B0}"/>
              </a:ext>
            </a:extLst>
          </p:cNvPr>
          <p:cNvCxnSpPr>
            <a:cxnSpLocks/>
            <a:stCxn id="40" idx="2"/>
            <a:endCxn id="17" idx="0"/>
          </p:cNvCxnSpPr>
          <p:nvPr/>
        </p:nvCxnSpPr>
        <p:spPr>
          <a:xfrm flipV="1">
            <a:off x="9565396" y="3500355"/>
            <a:ext cx="0" cy="684452"/>
          </a:xfrm>
          <a:prstGeom prst="straightConnector1">
            <a:avLst/>
          </a:prstGeom>
          <a:ln>
            <a:solidFill>
              <a:schemeClr val="tx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38" name="Group 37">
            <a:extLst>
              <a:ext uri="{FF2B5EF4-FFF2-40B4-BE49-F238E27FC236}">
                <a16:creationId xmlns:a16="http://schemas.microsoft.com/office/drawing/2014/main" id="{51DACFF2-7546-2207-443E-12C3A07F62AE}"/>
              </a:ext>
            </a:extLst>
          </p:cNvPr>
          <p:cNvGrpSpPr/>
          <p:nvPr/>
        </p:nvGrpSpPr>
        <p:grpSpPr>
          <a:xfrm>
            <a:off x="9336369" y="3720940"/>
            <a:ext cx="458053" cy="463867"/>
            <a:chOff x="142812" y="139308"/>
            <a:chExt cx="301753" cy="305583"/>
          </a:xfrm>
        </p:grpSpPr>
        <p:sp>
          <p:nvSpPr>
            <p:cNvPr id="40" name="Rectangle: Rounded Corners 39">
              <a:extLst>
                <a:ext uri="{FF2B5EF4-FFF2-40B4-BE49-F238E27FC236}">
                  <a16:creationId xmlns:a16="http://schemas.microsoft.com/office/drawing/2014/main" id="{4F98BAB2-0555-EB12-83CE-06378262352C}"/>
                </a:ext>
              </a:extLst>
            </p:cNvPr>
            <p:cNvSpPr/>
            <p:nvPr/>
          </p:nvSpPr>
          <p:spPr bwMode="auto">
            <a:xfrm>
              <a:off x="142812" y="139308"/>
              <a:ext cx="301753" cy="305583"/>
            </a:xfrm>
            <a:prstGeom prst="roundRect">
              <a:avLst>
                <a:gd name="adj" fmla="val 27142"/>
              </a:avLst>
            </a:prstGeom>
            <a:solidFill>
              <a:schemeClr val="bg1"/>
            </a:solidFill>
            <a:ln>
              <a:noFill/>
              <a:headEnd type="none" w="med" len="med"/>
              <a:tailEnd type="none" w="med" len="med"/>
            </a:ln>
            <a:effectLst>
              <a:outerShdw blurRad="190500" dist="177800" dir="8100000" sx="90000" sy="90000" algn="tr"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indent="0" algn="l" defTabSz="932472" fontAlgn="base">
                <a:spcBef>
                  <a:spcPct val="0"/>
                </a:spcBef>
                <a:spcAft>
                  <a:spcPct val="0"/>
                </a:spcAft>
                <a:buFont typeface="Arial" panose="020B0604020202020204" pitchFamily="34" charset="0"/>
                <a:buNone/>
              </a:pPr>
              <a:endParaRPr lang="en-US" sz="2000" err="1">
                <a:solidFill>
                  <a:schemeClr val="bg1"/>
                </a:solidFill>
                <a:ea typeface="Segoe UI" pitchFamily="34" charset="0"/>
                <a:cs typeface="Segoe UI" pitchFamily="34" charset="0"/>
              </a:endParaRPr>
            </a:p>
          </p:txBody>
        </p:sp>
        <p:sp>
          <p:nvSpPr>
            <p:cNvPr id="41" name="Oval 40">
              <a:extLst>
                <a:ext uri="{FF2B5EF4-FFF2-40B4-BE49-F238E27FC236}">
                  <a16:creationId xmlns:a16="http://schemas.microsoft.com/office/drawing/2014/main" id="{79FFCD3F-1B87-F5AE-1CFB-BBAE2685D1A3}"/>
                </a:ext>
              </a:extLst>
            </p:cNvPr>
            <p:cNvSpPr/>
            <p:nvPr/>
          </p:nvSpPr>
          <p:spPr bwMode="auto">
            <a:xfrm>
              <a:off x="186389" y="184800"/>
              <a:ext cx="214599" cy="214599"/>
            </a:xfrm>
            <a:prstGeom prst="ellipse">
              <a:avLst/>
            </a:prstGeom>
            <a:gradFill flip="none" rotWithShape="1">
              <a:gsLst>
                <a:gs pos="24000">
                  <a:schemeClr val="tx2"/>
                </a:gs>
                <a:gs pos="100000">
                  <a:schemeClr val="tx2">
                    <a:lumMod val="60000"/>
                    <a:lumOff val="40000"/>
                  </a:schemeClr>
                </a:gs>
              </a:gsLst>
              <a:path path="circle">
                <a:fillToRect t="100000" r="100000"/>
              </a:path>
              <a:tileRect l="-100000" b="-100000"/>
            </a:gradFill>
            <a:ln w="3175">
              <a:solidFill>
                <a:schemeClr val="bg1"/>
              </a:solidFill>
              <a:headEnd type="none" w="med" len="med"/>
              <a:tailEnd type="none" w="med" len="med"/>
            </a:ln>
            <a:effectLst>
              <a:outerShdw blurRad="50800" dist="76200" dir="8100000" algn="tr" rotWithShape="0">
                <a:schemeClr val="tx2">
                  <a:alpha val="2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indent="0" defTabSz="932472" fontAlgn="base">
                <a:spcBef>
                  <a:spcPct val="0"/>
                </a:spcBef>
                <a:spcAft>
                  <a:spcPct val="0"/>
                </a:spcAft>
                <a:buFont typeface="Arial" panose="020B0604020202020204" pitchFamily="34" charset="0"/>
                <a:buNone/>
              </a:pPr>
              <a:endParaRPr lang="en-US" sz="2000" err="1">
                <a:solidFill>
                  <a:schemeClr val="bg1"/>
                </a:solidFill>
                <a:cs typeface="Segoe UI" pitchFamily="34" charset="0"/>
              </a:endParaRPr>
            </a:p>
          </p:txBody>
        </p:sp>
      </p:grpSp>
      <p:sp>
        <p:nvSpPr>
          <p:cNvPr id="17" name="Rectangle: Rounded Corners 16">
            <a:extLst>
              <a:ext uri="{FF2B5EF4-FFF2-40B4-BE49-F238E27FC236}">
                <a16:creationId xmlns:a16="http://schemas.microsoft.com/office/drawing/2014/main" id="{C82728B8-9341-E8F3-C0D1-E659564EEC7C}"/>
              </a:ext>
            </a:extLst>
          </p:cNvPr>
          <p:cNvSpPr/>
          <p:nvPr/>
        </p:nvSpPr>
        <p:spPr bwMode="auto">
          <a:xfrm rot="10800000">
            <a:off x="9502945" y="3373867"/>
            <a:ext cx="124902" cy="126488"/>
          </a:xfrm>
          <a:prstGeom prst="roundRect">
            <a:avLst>
              <a:gd name="adj" fmla="val 50000"/>
            </a:avLst>
          </a:prstGeom>
          <a:solidFill>
            <a:schemeClr val="bg1"/>
          </a:solidFill>
          <a:ln>
            <a:noFill/>
            <a:headEnd type="none" w="med" len="med"/>
            <a:tailEnd type="none" w="med" len="med"/>
          </a:ln>
          <a:effectLst>
            <a:outerShdw blurRad="190500" dist="177800" dir="8100000" sx="90000" sy="90000" algn="tr"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indent="0" algn="l" defTabSz="932472" fontAlgn="base">
              <a:spcBef>
                <a:spcPct val="0"/>
              </a:spcBef>
              <a:spcAft>
                <a:spcPct val="0"/>
              </a:spcAft>
              <a:buFont typeface="Arial" panose="020B0604020202020204" pitchFamily="34" charset="0"/>
              <a:buNone/>
            </a:pPr>
            <a:endParaRPr lang="en-US" sz="2000" err="1">
              <a:solidFill>
                <a:schemeClr val="bg1"/>
              </a:solidFill>
              <a:ea typeface="Segoe UI" pitchFamily="34" charset="0"/>
              <a:cs typeface="Segoe UI" pitchFamily="34" charset="0"/>
            </a:endParaRPr>
          </a:p>
        </p:txBody>
      </p:sp>
      <p:cxnSp>
        <p:nvCxnSpPr>
          <p:cNvPr id="18" name="Straight Arrow Connector 17">
            <a:extLst>
              <a:ext uri="{FF2B5EF4-FFF2-40B4-BE49-F238E27FC236}">
                <a16:creationId xmlns:a16="http://schemas.microsoft.com/office/drawing/2014/main" id="{3D425466-9EC6-663B-556C-0AD4EC73A2C1}"/>
              </a:ext>
            </a:extLst>
          </p:cNvPr>
          <p:cNvCxnSpPr>
            <a:cxnSpLocks/>
            <a:stCxn id="36" idx="2"/>
            <a:endCxn id="20" idx="0"/>
          </p:cNvCxnSpPr>
          <p:nvPr/>
        </p:nvCxnSpPr>
        <p:spPr>
          <a:xfrm flipV="1">
            <a:off x="6096000" y="3500355"/>
            <a:ext cx="0" cy="684452"/>
          </a:xfrm>
          <a:prstGeom prst="straightConnector1">
            <a:avLst/>
          </a:prstGeom>
          <a:ln>
            <a:solidFill>
              <a:schemeClr val="tx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34" name="Group 33">
            <a:extLst>
              <a:ext uri="{FF2B5EF4-FFF2-40B4-BE49-F238E27FC236}">
                <a16:creationId xmlns:a16="http://schemas.microsoft.com/office/drawing/2014/main" id="{2F43559D-4344-7E24-FE0C-EA4C0CD01223}"/>
              </a:ext>
            </a:extLst>
          </p:cNvPr>
          <p:cNvGrpSpPr/>
          <p:nvPr/>
        </p:nvGrpSpPr>
        <p:grpSpPr>
          <a:xfrm>
            <a:off x="5866973" y="3720940"/>
            <a:ext cx="458053" cy="463867"/>
            <a:chOff x="142812" y="139308"/>
            <a:chExt cx="301753" cy="305583"/>
          </a:xfrm>
        </p:grpSpPr>
        <p:sp>
          <p:nvSpPr>
            <p:cNvPr id="36" name="Rectangle: Rounded Corners 35">
              <a:extLst>
                <a:ext uri="{FF2B5EF4-FFF2-40B4-BE49-F238E27FC236}">
                  <a16:creationId xmlns:a16="http://schemas.microsoft.com/office/drawing/2014/main" id="{AD444F33-6C3D-7040-420B-45C2C262F760}"/>
                </a:ext>
              </a:extLst>
            </p:cNvPr>
            <p:cNvSpPr/>
            <p:nvPr/>
          </p:nvSpPr>
          <p:spPr bwMode="auto">
            <a:xfrm>
              <a:off x="142812" y="139308"/>
              <a:ext cx="301753" cy="305583"/>
            </a:xfrm>
            <a:prstGeom prst="roundRect">
              <a:avLst>
                <a:gd name="adj" fmla="val 27142"/>
              </a:avLst>
            </a:prstGeom>
            <a:solidFill>
              <a:schemeClr val="bg1"/>
            </a:solidFill>
            <a:ln>
              <a:noFill/>
              <a:headEnd type="none" w="med" len="med"/>
              <a:tailEnd type="none" w="med" len="med"/>
            </a:ln>
            <a:effectLst>
              <a:outerShdw blurRad="190500" dist="177800" dir="8100000" sx="90000" sy="90000" algn="tr"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indent="0" algn="l" defTabSz="932472" fontAlgn="base">
                <a:spcBef>
                  <a:spcPct val="0"/>
                </a:spcBef>
                <a:spcAft>
                  <a:spcPct val="0"/>
                </a:spcAft>
                <a:buFont typeface="Arial" panose="020B0604020202020204" pitchFamily="34" charset="0"/>
                <a:buNone/>
              </a:pPr>
              <a:endParaRPr lang="en-US" sz="2000" err="1">
                <a:solidFill>
                  <a:schemeClr val="bg1"/>
                </a:solidFill>
                <a:ea typeface="Segoe UI" pitchFamily="34" charset="0"/>
                <a:cs typeface="Segoe UI" pitchFamily="34" charset="0"/>
              </a:endParaRPr>
            </a:p>
          </p:txBody>
        </p:sp>
        <p:sp>
          <p:nvSpPr>
            <p:cNvPr id="37" name="Oval 36">
              <a:extLst>
                <a:ext uri="{FF2B5EF4-FFF2-40B4-BE49-F238E27FC236}">
                  <a16:creationId xmlns:a16="http://schemas.microsoft.com/office/drawing/2014/main" id="{BA10C589-C66F-6F86-A393-A9051A3CF9C0}"/>
                </a:ext>
              </a:extLst>
            </p:cNvPr>
            <p:cNvSpPr/>
            <p:nvPr/>
          </p:nvSpPr>
          <p:spPr bwMode="auto">
            <a:xfrm>
              <a:off x="186389" y="184800"/>
              <a:ext cx="214599" cy="214599"/>
            </a:xfrm>
            <a:prstGeom prst="ellipse">
              <a:avLst/>
            </a:prstGeom>
            <a:gradFill flip="none" rotWithShape="1">
              <a:gsLst>
                <a:gs pos="24000">
                  <a:schemeClr val="tx2"/>
                </a:gs>
                <a:gs pos="100000">
                  <a:schemeClr val="tx2">
                    <a:lumMod val="60000"/>
                    <a:lumOff val="40000"/>
                  </a:schemeClr>
                </a:gs>
              </a:gsLst>
              <a:path path="circle">
                <a:fillToRect t="100000" r="100000"/>
              </a:path>
              <a:tileRect l="-100000" b="-100000"/>
            </a:gradFill>
            <a:ln w="3175">
              <a:solidFill>
                <a:schemeClr val="bg1"/>
              </a:solidFill>
              <a:headEnd type="none" w="med" len="med"/>
              <a:tailEnd type="none" w="med" len="med"/>
            </a:ln>
            <a:effectLst>
              <a:outerShdw blurRad="50800" dist="76200" dir="8100000" algn="tr" rotWithShape="0">
                <a:schemeClr val="tx2">
                  <a:alpha val="2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indent="0" defTabSz="932472" fontAlgn="base">
                <a:spcBef>
                  <a:spcPct val="0"/>
                </a:spcBef>
                <a:spcAft>
                  <a:spcPct val="0"/>
                </a:spcAft>
                <a:buFont typeface="Arial" panose="020B0604020202020204" pitchFamily="34" charset="0"/>
                <a:buNone/>
              </a:pPr>
              <a:endParaRPr lang="en-US" sz="2000" err="1">
                <a:solidFill>
                  <a:schemeClr val="bg1"/>
                </a:solidFill>
                <a:cs typeface="Segoe UI" pitchFamily="34" charset="0"/>
              </a:endParaRPr>
            </a:p>
          </p:txBody>
        </p:sp>
      </p:grpSp>
      <p:sp>
        <p:nvSpPr>
          <p:cNvPr id="20" name="Rectangle: Rounded Corners 19">
            <a:extLst>
              <a:ext uri="{FF2B5EF4-FFF2-40B4-BE49-F238E27FC236}">
                <a16:creationId xmlns:a16="http://schemas.microsoft.com/office/drawing/2014/main" id="{225F43A6-4B4A-1292-B1B7-58E18EE02879}"/>
              </a:ext>
            </a:extLst>
          </p:cNvPr>
          <p:cNvSpPr/>
          <p:nvPr/>
        </p:nvSpPr>
        <p:spPr bwMode="auto">
          <a:xfrm rot="10800000">
            <a:off x="6033549" y="3373867"/>
            <a:ext cx="124902" cy="126488"/>
          </a:xfrm>
          <a:prstGeom prst="roundRect">
            <a:avLst>
              <a:gd name="adj" fmla="val 50000"/>
            </a:avLst>
          </a:prstGeom>
          <a:solidFill>
            <a:schemeClr val="bg1"/>
          </a:solidFill>
          <a:ln>
            <a:noFill/>
            <a:headEnd type="none" w="med" len="med"/>
            <a:tailEnd type="none" w="med" len="med"/>
          </a:ln>
          <a:effectLst>
            <a:outerShdw blurRad="190500" dist="177800" dir="8100000" sx="90000" sy="90000" algn="tr"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indent="0" algn="l" defTabSz="932472" fontAlgn="base">
              <a:spcBef>
                <a:spcPct val="0"/>
              </a:spcBef>
              <a:spcAft>
                <a:spcPct val="0"/>
              </a:spcAft>
              <a:buFont typeface="Arial" panose="020B0604020202020204" pitchFamily="34" charset="0"/>
              <a:buNone/>
            </a:pPr>
            <a:endParaRPr lang="en-US" sz="2000" err="1">
              <a:solidFill>
                <a:schemeClr val="bg1"/>
              </a:solidFill>
              <a:ea typeface="Segoe UI" pitchFamily="34" charset="0"/>
              <a:cs typeface="Segoe UI" pitchFamily="34" charset="0"/>
            </a:endParaRPr>
          </a:p>
        </p:txBody>
      </p:sp>
      <p:cxnSp>
        <p:nvCxnSpPr>
          <p:cNvPr id="21" name="Straight Arrow Connector 20">
            <a:extLst>
              <a:ext uri="{FF2B5EF4-FFF2-40B4-BE49-F238E27FC236}">
                <a16:creationId xmlns:a16="http://schemas.microsoft.com/office/drawing/2014/main" id="{56EB9AC3-6EF7-BC60-65F2-244A53F71911}"/>
              </a:ext>
            </a:extLst>
          </p:cNvPr>
          <p:cNvCxnSpPr>
            <a:cxnSpLocks/>
            <a:stCxn id="32" idx="2"/>
            <a:endCxn id="23" idx="0"/>
          </p:cNvCxnSpPr>
          <p:nvPr/>
        </p:nvCxnSpPr>
        <p:spPr>
          <a:xfrm flipV="1">
            <a:off x="2626604" y="3500355"/>
            <a:ext cx="0" cy="684452"/>
          </a:xfrm>
          <a:prstGeom prst="straightConnector1">
            <a:avLst/>
          </a:prstGeom>
          <a:ln>
            <a:solidFill>
              <a:schemeClr val="tx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30" name="Group 29">
            <a:extLst>
              <a:ext uri="{FF2B5EF4-FFF2-40B4-BE49-F238E27FC236}">
                <a16:creationId xmlns:a16="http://schemas.microsoft.com/office/drawing/2014/main" id="{D91E83B3-1BC0-CB1F-6625-7295F57B91E3}"/>
              </a:ext>
            </a:extLst>
          </p:cNvPr>
          <p:cNvGrpSpPr/>
          <p:nvPr/>
        </p:nvGrpSpPr>
        <p:grpSpPr>
          <a:xfrm>
            <a:off x="2397577" y="3720940"/>
            <a:ext cx="458053" cy="463867"/>
            <a:chOff x="142812" y="139308"/>
            <a:chExt cx="301753" cy="305583"/>
          </a:xfrm>
        </p:grpSpPr>
        <p:sp>
          <p:nvSpPr>
            <p:cNvPr id="32" name="Rectangle: Rounded Corners 31">
              <a:extLst>
                <a:ext uri="{FF2B5EF4-FFF2-40B4-BE49-F238E27FC236}">
                  <a16:creationId xmlns:a16="http://schemas.microsoft.com/office/drawing/2014/main" id="{DED599B1-9B12-C5B9-EE87-2B4DF433129E}"/>
                </a:ext>
              </a:extLst>
            </p:cNvPr>
            <p:cNvSpPr/>
            <p:nvPr/>
          </p:nvSpPr>
          <p:spPr bwMode="auto">
            <a:xfrm>
              <a:off x="142812" y="139308"/>
              <a:ext cx="301753" cy="305583"/>
            </a:xfrm>
            <a:prstGeom prst="roundRect">
              <a:avLst>
                <a:gd name="adj" fmla="val 27142"/>
              </a:avLst>
            </a:prstGeom>
            <a:solidFill>
              <a:schemeClr val="bg1"/>
            </a:solidFill>
            <a:ln>
              <a:noFill/>
              <a:headEnd type="none" w="med" len="med"/>
              <a:tailEnd type="none" w="med" len="med"/>
            </a:ln>
            <a:effectLst>
              <a:outerShdw blurRad="190500" dist="177800" dir="8100000" sx="90000" sy="90000" algn="tr"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indent="0" algn="l" defTabSz="932472" fontAlgn="base">
                <a:spcBef>
                  <a:spcPct val="0"/>
                </a:spcBef>
                <a:spcAft>
                  <a:spcPct val="0"/>
                </a:spcAft>
                <a:buFont typeface="Arial" panose="020B0604020202020204" pitchFamily="34" charset="0"/>
                <a:buNone/>
              </a:pPr>
              <a:endParaRPr lang="en-US" sz="2000" err="1">
                <a:solidFill>
                  <a:schemeClr val="bg1"/>
                </a:solidFill>
                <a:ea typeface="Segoe UI" pitchFamily="34" charset="0"/>
                <a:cs typeface="Segoe UI" pitchFamily="34" charset="0"/>
              </a:endParaRPr>
            </a:p>
          </p:txBody>
        </p:sp>
        <p:sp>
          <p:nvSpPr>
            <p:cNvPr id="33" name="Oval 32">
              <a:extLst>
                <a:ext uri="{FF2B5EF4-FFF2-40B4-BE49-F238E27FC236}">
                  <a16:creationId xmlns:a16="http://schemas.microsoft.com/office/drawing/2014/main" id="{6F869001-2D5D-D538-DBEB-9D077CC43DE3}"/>
                </a:ext>
              </a:extLst>
            </p:cNvPr>
            <p:cNvSpPr/>
            <p:nvPr/>
          </p:nvSpPr>
          <p:spPr bwMode="auto">
            <a:xfrm>
              <a:off x="186389" y="184800"/>
              <a:ext cx="214599" cy="214599"/>
            </a:xfrm>
            <a:prstGeom prst="ellipse">
              <a:avLst/>
            </a:prstGeom>
            <a:gradFill flip="none" rotWithShape="1">
              <a:gsLst>
                <a:gs pos="24000">
                  <a:schemeClr val="tx2"/>
                </a:gs>
                <a:gs pos="100000">
                  <a:schemeClr val="tx2">
                    <a:lumMod val="60000"/>
                    <a:lumOff val="40000"/>
                  </a:schemeClr>
                </a:gs>
              </a:gsLst>
              <a:path path="circle">
                <a:fillToRect t="100000" r="100000"/>
              </a:path>
              <a:tileRect l="-100000" b="-100000"/>
            </a:gradFill>
            <a:ln w="3175">
              <a:solidFill>
                <a:schemeClr val="bg1"/>
              </a:solidFill>
              <a:headEnd type="none" w="med" len="med"/>
              <a:tailEnd type="none" w="med" len="med"/>
            </a:ln>
            <a:effectLst>
              <a:outerShdw blurRad="50800" dist="76200" dir="8100000" algn="tr" rotWithShape="0">
                <a:schemeClr val="tx2">
                  <a:alpha val="2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indent="0" defTabSz="932472" fontAlgn="base">
                <a:spcBef>
                  <a:spcPct val="0"/>
                </a:spcBef>
                <a:spcAft>
                  <a:spcPct val="0"/>
                </a:spcAft>
                <a:buFont typeface="Arial" panose="020B0604020202020204" pitchFamily="34" charset="0"/>
                <a:buNone/>
              </a:pPr>
              <a:endParaRPr lang="en-US" sz="2000" err="1">
                <a:solidFill>
                  <a:schemeClr val="bg1"/>
                </a:solidFill>
                <a:cs typeface="Segoe UI" pitchFamily="34" charset="0"/>
              </a:endParaRPr>
            </a:p>
          </p:txBody>
        </p:sp>
      </p:grpSp>
      <p:sp>
        <p:nvSpPr>
          <p:cNvPr id="23" name="Rectangle: Rounded Corners 22">
            <a:extLst>
              <a:ext uri="{FF2B5EF4-FFF2-40B4-BE49-F238E27FC236}">
                <a16:creationId xmlns:a16="http://schemas.microsoft.com/office/drawing/2014/main" id="{651CFBF5-D1CC-DDD4-EBA7-087C766BB95A}"/>
              </a:ext>
            </a:extLst>
          </p:cNvPr>
          <p:cNvSpPr/>
          <p:nvPr/>
        </p:nvSpPr>
        <p:spPr bwMode="auto">
          <a:xfrm rot="10800000">
            <a:off x="2564153" y="3373867"/>
            <a:ext cx="124902" cy="126488"/>
          </a:xfrm>
          <a:prstGeom prst="roundRect">
            <a:avLst>
              <a:gd name="adj" fmla="val 50000"/>
            </a:avLst>
          </a:prstGeom>
          <a:solidFill>
            <a:schemeClr val="bg1"/>
          </a:solidFill>
          <a:ln>
            <a:noFill/>
            <a:headEnd type="none" w="med" len="med"/>
            <a:tailEnd type="none" w="med" len="med"/>
          </a:ln>
          <a:effectLst>
            <a:outerShdw blurRad="190500" dist="177800" dir="8100000" sx="90000" sy="90000" algn="tr"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indent="0" algn="l" defTabSz="932472" fontAlgn="base">
              <a:spcBef>
                <a:spcPct val="0"/>
              </a:spcBef>
              <a:spcAft>
                <a:spcPct val="0"/>
              </a:spcAft>
              <a:buFont typeface="Arial" panose="020B0604020202020204" pitchFamily="34" charset="0"/>
              <a:buNone/>
            </a:pPr>
            <a:endParaRPr lang="en-US" sz="2000" err="1">
              <a:solidFill>
                <a:schemeClr val="bg1"/>
              </a:solidFill>
              <a:ea typeface="Segoe UI" pitchFamily="34" charset="0"/>
              <a:cs typeface="Segoe UI" pitchFamily="34" charset="0"/>
            </a:endParaRPr>
          </a:p>
        </p:txBody>
      </p:sp>
      <p:grpSp>
        <p:nvGrpSpPr>
          <p:cNvPr id="60" name="Group 59">
            <a:extLst>
              <a:ext uri="{FF2B5EF4-FFF2-40B4-BE49-F238E27FC236}">
                <a16:creationId xmlns:a16="http://schemas.microsoft.com/office/drawing/2014/main" id="{F93A6098-6275-2D2D-5D0D-D30882EAAB1A}"/>
              </a:ext>
            </a:extLst>
          </p:cNvPr>
          <p:cNvGrpSpPr/>
          <p:nvPr userDrawn="1"/>
        </p:nvGrpSpPr>
        <p:grpSpPr>
          <a:xfrm>
            <a:off x="0" y="0"/>
            <a:ext cx="12192000" cy="6858002"/>
            <a:chOff x="0" y="0"/>
            <a:chExt cx="12192000" cy="6858002"/>
          </a:xfrm>
        </p:grpSpPr>
        <p:grpSp>
          <p:nvGrpSpPr>
            <p:cNvPr id="61" name="Group 60">
              <a:extLst>
                <a:ext uri="{FF2B5EF4-FFF2-40B4-BE49-F238E27FC236}">
                  <a16:creationId xmlns:a16="http://schemas.microsoft.com/office/drawing/2014/main" id="{1120C87C-41F6-535E-C3EF-1E7FB6DAA3A0}"/>
                </a:ext>
              </a:extLst>
            </p:cNvPr>
            <p:cNvGrpSpPr/>
            <p:nvPr/>
          </p:nvGrpSpPr>
          <p:grpSpPr>
            <a:xfrm>
              <a:off x="0" y="0"/>
              <a:ext cx="12192000" cy="6858002"/>
              <a:chOff x="0" y="0"/>
              <a:chExt cx="12192000" cy="6858002"/>
            </a:xfrm>
          </p:grpSpPr>
          <p:grpSp>
            <p:nvGrpSpPr>
              <p:cNvPr id="63" name="Group 62">
                <a:extLst>
                  <a:ext uri="{FF2B5EF4-FFF2-40B4-BE49-F238E27FC236}">
                    <a16:creationId xmlns:a16="http://schemas.microsoft.com/office/drawing/2014/main" id="{2848DB1C-4508-050F-79AA-9E3B2D0F959D}"/>
                  </a:ext>
                </a:extLst>
              </p:cNvPr>
              <p:cNvGrpSpPr/>
              <p:nvPr/>
            </p:nvGrpSpPr>
            <p:grpSpPr>
              <a:xfrm>
                <a:off x="9486900" y="0"/>
                <a:ext cx="2705100" cy="694583"/>
                <a:chOff x="9486900" y="0"/>
                <a:chExt cx="2705100" cy="694583"/>
              </a:xfrm>
            </p:grpSpPr>
            <p:sp>
              <p:nvSpPr>
                <p:cNvPr id="65" name="Freeform: Shape 64">
                  <a:extLst>
                    <a:ext uri="{FF2B5EF4-FFF2-40B4-BE49-F238E27FC236}">
                      <a16:creationId xmlns:a16="http://schemas.microsoft.com/office/drawing/2014/main" id="{7B68DDC4-B2B8-80C0-1C9F-1C57CC99DABF}"/>
                    </a:ext>
                  </a:extLst>
                </p:cNvPr>
                <p:cNvSpPr/>
                <p:nvPr/>
              </p:nvSpPr>
              <p:spPr>
                <a:xfrm>
                  <a:off x="9486900" y="0"/>
                  <a:ext cx="2705100" cy="694583"/>
                </a:xfrm>
                <a:custGeom>
                  <a:avLst/>
                  <a:gdLst>
                    <a:gd name="connsiteX0" fmla="*/ 0 w 6378217"/>
                    <a:gd name="connsiteY0" fmla="*/ 0 h 1637721"/>
                    <a:gd name="connsiteX1" fmla="*/ 4167423 w 6378217"/>
                    <a:gd name="connsiteY1" fmla="*/ 1631982 h 1637721"/>
                    <a:gd name="connsiteX2" fmla="*/ 6378218 w 6378217"/>
                    <a:gd name="connsiteY2" fmla="*/ 1175323 h 1637721"/>
                    <a:gd name="connsiteX3" fmla="*/ 6378218 w 6378217"/>
                    <a:gd name="connsiteY3" fmla="*/ 0 h 1637721"/>
                    <a:gd name="connsiteX4" fmla="*/ 0 w 6378217"/>
                    <a:gd name="connsiteY4" fmla="*/ 0 h 1637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78217" h="1637721">
                      <a:moveTo>
                        <a:pt x="0" y="0"/>
                      </a:moveTo>
                      <a:cubicBezTo>
                        <a:pt x="1476490" y="225815"/>
                        <a:pt x="2722373" y="1559284"/>
                        <a:pt x="4167423" y="1631982"/>
                      </a:cubicBezTo>
                      <a:cubicBezTo>
                        <a:pt x="5475750" y="1697830"/>
                        <a:pt x="6378218" y="1175323"/>
                        <a:pt x="6378218" y="1175323"/>
                      </a:cubicBezTo>
                      <a:lnTo>
                        <a:pt x="6378218" y="0"/>
                      </a:lnTo>
                      <a:lnTo>
                        <a:pt x="0" y="0"/>
                      </a:lnTo>
                      <a:close/>
                    </a:path>
                  </a:pathLst>
                </a:custGeom>
                <a:gradFill>
                  <a:gsLst>
                    <a:gs pos="100000">
                      <a:srgbClr val="122C4F"/>
                    </a:gs>
                    <a:gs pos="0">
                      <a:srgbClr val="142944"/>
                    </a:gs>
                  </a:gsLst>
                  <a:lin ang="2700000" scaled="1"/>
                </a:gradFill>
                <a:ln w="8467" cap="flat">
                  <a:noFill/>
                  <a:prstDash val="solid"/>
                  <a:miter/>
                </a:ln>
                <a:effectLst>
                  <a:outerShdw blurRad="812800" dist="317500" dir="8100000" sx="95000" sy="95000" algn="tr" rotWithShape="0">
                    <a:prstClr val="black">
                      <a:alpha val="40000"/>
                    </a:prstClr>
                  </a:outerShdw>
                </a:effectLst>
              </p:spPr>
              <p:txBody>
                <a:bodyPr rtlCol="0" anchor="ctr"/>
                <a:lstStyle/>
                <a:p>
                  <a:pPr marL="0" indent="0">
                    <a:buFont typeface="Arial" panose="020B0604020202020204" pitchFamily="34" charset="0"/>
                    <a:buNone/>
                  </a:pPr>
                  <a:endParaRPr lang="en-US">
                    <a:solidFill>
                      <a:schemeClr val="bg1"/>
                    </a:solidFill>
                  </a:endParaRPr>
                </a:p>
              </p:txBody>
            </p:sp>
            <p:sp>
              <p:nvSpPr>
                <p:cNvPr id="66" name="Freeform: Shape 65">
                  <a:extLst>
                    <a:ext uri="{FF2B5EF4-FFF2-40B4-BE49-F238E27FC236}">
                      <a16:creationId xmlns:a16="http://schemas.microsoft.com/office/drawing/2014/main" id="{7AC86BD7-10E6-8DEF-0575-09A294566998}"/>
                    </a:ext>
                  </a:extLst>
                </p:cNvPr>
                <p:cNvSpPr/>
                <p:nvPr/>
              </p:nvSpPr>
              <p:spPr>
                <a:xfrm>
                  <a:off x="9486900" y="0"/>
                  <a:ext cx="2705100" cy="431371"/>
                </a:xfrm>
                <a:custGeom>
                  <a:avLst/>
                  <a:gdLst>
                    <a:gd name="connsiteX0" fmla="*/ 0 w 6378217"/>
                    <a:gd name="connsiteY0" fmla="*/ 0 h 1017107"/>
                    <a:gd name="connsiteX1" fmla="*/ 4094765 w 6378217"/>
                    <a:gd name="connsiteY1" fmla="*/ 1012782 h 1017107"/>
                    <a:gd name="connsiteX2" fmla="*/ 6378218 w 6378217"/>
                    <a:gd name="connsiteY2" fmla="*/ 697085 h 1017107"/>
                    <a:gd name="connsiteX3" fmla="*/ 6378218 w 6378217"/>
                    <a:gd name="connsiteY3" fmla="*/ 0 h 1017107"/>
                    <a:gd name="connsiteX4" fmla="*/ 0 w 6378217"/>
                    <a:gd name="connsiteY4" fmla="*/ 0 h 1017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78217" h="1017107">
                      <a:moveTo>
                        <a:pt x="0" y="0"/>
                      </a:moveTo>
                      <a:cubicBezTo>
                        <a:pt x="1666233" y="157275"/>
                        <a:pt x="2855732" y="967604"/>
                        <a:pt x="4094765" y="1012782"/>
                      </a:cubicBezTo>
                      <a:cubicBezTo>
                        <a:pt x="5403922" y="1060535"/>
                        <a:pt x="6378218" y="697085"/>
                        <a:pt x="6378218" y="697085"/>
                      </a:cubicBezTo>
                      <a:lnTo>
                        <a:pt x="6378218" y="0"/>
                      </a:lnTo>
                      <a:lnTo>
                        <a:pt x="0" y="0"/>
                      </a:lnTo>
                      <a:close/>
                    </a:path>
                  </a:pathLst>
                </a:custGeom>
                <a:gradFill>
                  <a:gsLst>
                    <a:gs pos="100000">
                      <a:srgbClr val="122C4F"/>
                    </a:gs>
                    <a:gs pos="0">
                      <a:srgbClr val="142944"/>
                    </a:gs>
                  </a:gsLst>
                  <a:lin ang="2700000" scaled="1"/>
                </a:gradFill>
                <a:ln w="8467" cap="flat">
                  <a:noFill/>
                  <a:prstDash val="solid"/>
                  <a:miter/>
                </a:ln>
                <a:effectLst>
                  <a:outerShdw blurRad="571500" dir="8100000" algn="tr" rotWithShape="0">
                    <a:prstClr val="black">
                      <a:alpha val="55000"/>
                    </a:prstClr>
                  </a:outerShdw>
                </a:effectLst>
              </p:spPr>
              <p:txBody>
                <a:bodyPr rtlCol="0" anchor="ctr"/>
                <a:lstStyle/>
                <a:p>
                  <a:pPr marL="0" indent="0">
                    <a:buFont typeface="Arial" panose="020B0604020202020204" pitchFamily="34" charset="0"/>
                    <a:buNone/>
                  </a:pPr>
                  <a:endParaRPr lang="en-US">
                    <a:solidFill>
                      <a:schemeClr val="bg1"/>
                    </a:solidFill>
                  </a:endParaRPr>
                </a:p>
              </p:txBody>
            </p:sp>
          </p:grpSp>
          <p:sp>
            <p:nvSpPr>
              <p:cNvPr id="64" name="Freeform: Shape 63">
                <a:extLst>
                  <a:ext uri="{FF2B5EF4-FFF2-40B4-BE49-F238E27FC236}">
                    <a16:creationId xmlns:a16="http://schemas.microsoft.com/office/drawing/2014/main" id="{16CE70C2-FD38-D729-58CE-3006778DDEB8}"/>
                  </a:ext>
                </a:extLst>
              </p:cNvPr>
              <p:cNvSpPr/>
              <p:nvPr/>
            </p:nvSpPr>
            <p:spPr>
              <a:xfrm>
                <a:off x="0" y="4679915"/>
                <a:ext cx="12192000" cy="2178087"/>
              </a:xfrm>
              <a:custGeom>
                <a:avLst/>
                <a:gdLst>
                  <a:gd name="connsiteX0" fmla="*/ 0 w 12192000"/>
                  <a:gd name="connsiteY0" fmla="*/ 0 h 2178087"/>
                  <a:gd name="connsiteX1" fmla="*/ 49187 w 12192000"/>
                  <a:gd name="connsiteY1" fmla="*/ 26851 h 2178087"/>
                  <a:gd name="connsiteX2" fmla="*/ 5229981 w 12192000"/>
                  <a:gd name="connsiteY2" fmla="*/ 1726424 h 2178087"/>
                  <a:gd name="connsiteX3" fmla="*/ 11446932 w 12192000"/>
                  <a:gd name="connsiteY3" fmla="*/ 876636 h 2178087"/>
                  <a:gd name="connsiteX4" fmla="*/ 12028917 w 12192000"/>
                  <a:gd name="connsiteY4" fmla="*/ 992007 h 2178087"/>
                  <a:gd name="connsiteX5" fmla="*/ 12192000 w 12192000"/>
                  <a:gd name="connsiteY5" fmla="*/ 1038316 h 2178087"/>
                  <a:gd name="connsiteX6" fmla="*/ 12192000 w 12192000"/>
                  <a:gd name="connsiteY6" fmla="*/ 2178087 h 2178087"/>
                  <a:gd name="connsiteX7" fmla="*/ 0 w 12192000"/>
                  <a:gd name="connsiteY7" fmla="*/ 2178087 h 2178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2178087">
                    <a:moveTo>
                      <a:pt x="0" y="0"/>
                    </a:moveTo>
                    <a:lnTo>
                      <a:pt x="49187" y="26851"/>
                    </a:lnTo>
                    <a:cubicBezTo>
                      <a:pt x="1085347" y="603113"/>
                      <a:pt x="3157664" y="1718458"/>
                      <a:pt x="5229981" y="1726424"/>
                    </a:cubicBezTo>
                    <a:cubicBezTo>
                      <a:pt x="7302300" y="1718458"/>
                      <a:pt x="9374617" y="603113"/>
                      <a:pt x="11446932" y="876636"/>
                    </a:cubicBezTo>
                    <a:cubicBezTo>
                      <a:pt x="11641212" y="903275"/>
                      <a:pt x="11835492" y="942354"/>
                      <a:pt x="12028917" y="992007"/>
                    </a:cubicBezTo>
                    <a:lnTo>
                      <a:pt x="12192000" y="1038316"/>
                    </a:lnTo>
                    <a:lnTo>
                      <a:pt x="12192000" y="2178087"/>
                    </a:lnTo>
                    <a:lnTo>
                      <a:pt x="0" y="2178087"/>
                    </a:lnTo>
                    <a:close/>
                  </a:path>
                </a:pathLst>
              </a:custGeom>
              <a:gradFill>
                <a:gsLst>
                  <a:gs pos="100000">
                    <a:srgbClr val="122C4F"/>
                  </a:gs>
                  <a:gs pos="0">
                    <a:srgbClr val="142944"/>
                  </a:gs>
                </a:gsLst>
                <a:lin ang="2700000" scaled="1"/>
              </a:gradFill>
              <a:ln w="8467" cap="flat">
                <a:noFill/>
                <a:prstDash val="solid"/>
                <a:miter/>
              </a:ln>
              <a:effectLst>
                <a:outerShdw blurRad="1270000" dist="317500" dir="8100000" algn="tr" rotWithShape="0">
                  <a:prstClr val="black">
                    <a:alpha val="93000"/>
                  </a:prstClr>
                </a:outerShdw>
              </a:effectLst>
            </p:spPr>
            <p:txBody>
              <a:bodyPr wrap="square" rtlCol="0" anchor="ctr">
                <a:noAutofit/>
              </a:bodyPr>
              <a:lstStyle/>
              <a:p>
                <a:pPr marL="0" indent="0">
                  <a:buFont typeface="Arial" panose="020B0604020202020204" pitchFamily="34" charset="0"/>
                  <a:buNone/>
                </a:pPr>
                <a:endParaRPr lang="en-US">
                  <a:solidFill>
                    <a:schemeClr val="bg1"/>
                  </a:solidFill>
                </a:endParaRPr>
              </a:p>
            </p:txBody>
          </p:sp>
        </p:grpSp>
        <p:sp>
          <p:nvSpPr>
            <p:cNvPr id="62" name="Freeform: Shape 61">
              <a:extLst>
                <a:ext uri="{FF2B5EF4-FFF2-40B4-BE49-F238E27FC236}">
                  <a16:creationId xmlns:a16="http://schemas.microsoft.com/office/drawing/2014/main" id="{E6EA16CD-6DCE-FC65-B870-3C1BE0FBA250}"/>
                </a:ext>
              </a:extLst>
            </p:cNvPr>
            <p:cNvSpPr/>
            <p:nvPr/>
          </p:nvSpPr>
          <p:spPr>
            <a:xfrm>
              <a:off x="0" y="5999523"/>
              <a:ext cx="9696275" cy="858477"/>
            </a:xfrm>
            <a:custGeom>
              <a:avLst/>
              <a:gdLst>
                <a:gd name="connsiteX0" fmla="*/ 7676696 w 9696275"/>
                <a:gd name="connsiteY0" fmla="*/ 530993 h 858477"/>
                <a:gd name="connsiteX1" fmla="*/ 8188475 w 9696275"/>
                <a:gd name="connsiteY1" fmla="*/ 547368 h 858477"/>
                <a:gd name="connsiteX2" fmla="*/ 9687830 w 9696275"/>
                <a:gd name="connsiteY2" fmla="*/ 855713 h 858477"/>
                <a:gd name="connsiteX3" fmla="*/ 9696275 w 9696275"/>
                <a:gd name="connsiteY3" fmla="*/ 858477 h 858477"/>
                <a:gd name="connsiteX4" fmla="*/ 4572598 w 9696275"/>
                <a:gd name="connsiteY4" fmla="*/ 858477 h 858477"/>
                <a:gd name="connsiteX5" fmla="*/ 4606017 w 9696275"/>
                <a:gd name="connsiteY5" fmla="*/ 856651 h 858477"/>
                <a:gd name="connsiteX6" fmla="*/ 7676696 w 9696275"/>
                <a:gd name="connsiteY6" fmla="*/ 530993 h 858477"/>
                <a:gd name="connsiteX7" fmla="*/ 0 w 9696275"/>
                <a:gd name="connsiteY7" fmla="*/ 0 h 858477"/>
                <a:gd name="connsiteX8" fmla="*/ 682372 w 9696275"/>
                <a:gd name="connsiteY8" fmla="*/ 218742 h 858477"/>
                <a:gd name="connsiteX9" fmla="*/ 3583790 w 9696275"/>
                <a:gd name="connsiteY9" fmla="*/ 856009 h 858477"/>
                <a:gd name="connsiteX10" fmla="*/ 3627014 w 9696275"/>
                <a:gd name="connsiteY10" fmla="*/ 858477 h 858477"/>
                <a:gd name="connsiteX11" fmla="*/ 0 w 9696275"/>
                <a:gd name="connsiteY11" fmla="*/ 858477 h 858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696275" h="858477">
                  <a:moveTo>
                    <a:pt x="7676696" y="530993"/>
                  </a:moveTo>
                  <a:cubicBezTo>
                    <a:pt x="7847289" y="529316"/>
                    <a:pt x="8017882" y="534146"/>
                    <a:pt x="8188475" y="547368"/>
                  </a:cubicBezTo>
                  <a:cubicBezTo>
                    <a:pt x="8700255" y="588574"/>
                    <a:pt x="9212034" y="706754"/>
                    <a:pt x="9687830" y="855713"/>
                  </a:cubicBezTo>
                  <a:lnTo>
                    <a:pt x="9696275" y="858477"/>
                  </a:lnTo>
                  <a:lnTo>
                    <a:pt x="4572598" y="858477"/>
                  </a:lnTo>
                  <a:lnTo>
                    <a:pt x="4606017" y="856651"/>
                  </a:lnTo>
                  <a:cubicBezTo>
                    <a:pt x="5629577" y="785358"/>
                    <a:pt x="6653137" y="541054"/>
                    <a:pt x="7676696" y="530993"/>
                  </a:cubicBezTo>
                  <a:close/>
                  <a:moveTo>
                    <a:pt x="0" y="0"/>
                  </a:moveTo>
                  <a:lnTo>
                    <a:pt x="682372" y="218742"/>
                  </a:lnTo>
                  <a:cubicBezTo>
                    <a:pt x="1279449" y="413736"/>
                    <a:pt x="2398967" y="768341"/>
                    <a:pt x="3583790" y="856009"/>
                  </a:cubicBezTo>
                  <a:lnTo>
                    <a:pt x="3627014" y="858477"/>
                  </a:lnTo>
                  <a:lnTo>
                    <a:pt x="0" y="858477"/>
                  </a:lnTo>
                  <a:close/>
                </a:path>
              </a:pathLst>
            </a:custGeom>
            <a:gradFill>
              <a:gsLst>
                <a:gs pos="100000">
                  <a:srgbClr val="122C4F"/>
                </a:gs>
                <a:gs pos="0">
                  <a:srgbClr val="142944"/>
                </a:gs>
              </a:gsLst>
              <a:lin ang="2700000" scaled="1"/>
            </a:gradFill>
            <a:ln w="8467" cap="flat">
              <a:noFill/>
              <a:prstDash val="solid"/>
              <a:miter/>
            </a:ln>
            <a:effectLst>
              <a:outerShdw blurRad="1270000" dist="317500" dir="8100000" algn="tr" rotWithShape="0">
                <a:prstClr val="black">
                  <a:alpha val="93000"/>
                </a:prstClr>
              </a:outerShdw>
            </a:effectLst>
          </p:spPr>
          <p:txBody>
            <a:bodyPr wrap="square" rtlCol="0" anchor="ctr">
              <a:noAutofit/>
            </a:bodyPr>
            <a:lstStyle/>
            <a:p>
              <a:pPr marL="0" indent="0">
                <a:buFont typeface="Arial" panose="020B0604020202020204" pitchFamily="34" charset="0"/>
                <a:buNone/>
              </a:pPr>
              <a:endParaRPr lang="en-US">
                <a:solidFill>
                  <a:schemeClr val="bg1"/>
                </a:solidFill>
              </a:endParaRPr>
            </a:p>
          </p:txBody>
        </p:sp>
      </p:grpSp>
      <p:sp>
        <p:nvSpPr>
          <p:cNvPr id="67" name="Title 1">
            <a:extLst>
              <a:ext uri="{FF2B5EF4-FFF2-40B4-BE49-F238E27FC236}">
                <a16:creationId xmlns:a16="http://schemas.microsoft.com/office/drawing/2014/main" id="{458BF5E6-C801-CE32-4857-8F86425191A6}"/>
              </a:ext>
            </a:extLst>
          </p:cNvPr>
          <p:cNvSpPr>
            <a:spLocks noGrp="1"/>
          </p:cNvSpPr>
          <p:nvPr>
            <p:ph type="title"/>
          </p:nvPr>
        </p:nvSpPr>
        <p:spPr>
          <a:xfrm>
            <a:off x="588263" y="457200"/>
            <a:ext cx="11018520" cy="553998"/>
          </a:xfrm>
        </p:spPr>
        <p:txBody>
          <a:bodyPr vert="horz" wrap="square" lIns="0" tIns="0" rIns="0" bIns="0" rtlCol="0" anchor="t">
            <a:spAutoFit/>
          </a:bodyPr>
          <a:lstStyle>
            <a:lvl1pPr marL="0" indent="0">
              <a:buFont typeface="Arial" panose="020B0604020202020204" pitchFamily="34" charset="0"/>
              <a:buNone/>
              <a:defRPr lang="en-IN" sz="3600" dirty="0">
                <a:solidFill>
                  <a:schemeClr val="bg1"/>
                </a:solidFill>
              </a:defRPr>
            </a:lvl1pPr>
          </a:lstStyle>
          <a:p>
            <a:pPr marL="0" lvl="0"/>
            <a:r>
              <a:rPr lang="en-US" dirty="0"/>
              <a:t>Click to edit Master title style</a:t>
            </a:r>
            <a:endParaRPr lang="en-IN" dirty="0"/>
          </a:p>
        </p:txBody>
      </p:sp>
      <p:sp>
        <p:nvSpPr>
          <p:cNvPr id="68" name="Text Placeholder 35">
            <a:extLst>
              <a:ext uri="{FF2B5EF4-FFF2-40B4-BE49-F238E27FC236}">
                <a16:creationId xmlns:a16="http://schemas.microsoft.com/office/drawing/2014/main" id="{BB9DFC15-607F-54DB-357C-04CD1CE9FDEC}"/>
              </a:ext>
            </a:extLst>
          </p:cNvPr>
          <p:cNvSpPr>
            <a:spLocks noGrp="1"/>
          </p:cNvSpPr>
          <p:nvPr>
            <p:ph type="body" sz="quarter" idx="21" hasCustomPrompt="1"/>
          </p:nvPr>
        </p:nvSpPr>
        <p:spPr>
          <a:xfrm>
            <a:off x="1229360" y="2143341"/>
            <a:ext cx="2668040" cy="238666"/>
          </a:xfrm>
          <a:noFill/>
        </p:spPr>
        <p:txBody>
          <a:bodyPr vert="horz" wrap="square" lIns="0" tIns="0" rIns="0" bIns="0" rtlCol="0" anchor="t">
            <a:noAutofit/>
          </a:bodyPr>
          <a:lstStyle>
            <a:lvl1pPr marL="0" indent="0">
              <a:buNone/>
              <a:defRPr kumimoji="0" lang="en-US" sz="1600" b="0" i="0" u="none" strike="noStrike" cap="none" normalizeH="0" dirty="0" smtClean="0">
                <a:ln>
                  <a:noFill/>
                </a:ln>
                <a:solidFill>
                  <a:schemeClr val="bg1"/>
                </a:solidFill>
                <a:effectLst/>
                <a:uLnTx/>
                <a:uFillTx/>
                <a:latin typeface="+mj-lt"/>
                <a:ea typeface="Segoe UI" pitchFamily="34" charset="0"/>
              </a:defRPr>
            </a:lvl1pPr>
          </a:lstStyle>
          <a:p>
            <a:pPr marL="228600" lvl="0" indent="-228600" defTabSz="932472" fontAlgn="base">
              <a:spcBef>
                <a:spcPct val="0"/>
              </a:spcBef>
              <a:spcAft>
                <a:spcPct val="0"/>
              </a:spcAft>
              <a:buSzTx/>
            </a:pPr>
            <a:r>
              <a:rPr lang="en-US"/>
              <a:t>Date/Heading</a:t>
            </a:r>
          </a:p>
        </p:txBody>
      </p:sp>
      <p:sp>
        <p:nvSpPr>
          <p:cNvPr id="69" name="Text Placeholder 35">
            <a:extLst>
              <a:ext uri="{FF2B5EF4-FFF2-40B4-BE49-F238E27FC236}">
                <a16:creationId xmlns:a16="http://schemas.microsoft.com/office/drawing/2014/main" id="{189414AC-6F31-B358-37BD-98B4D94B2FB0}"/>
              </a:ext>
            </a:extLst>
          </p:cNvPr>
          <p:cNvSpPr>
            <a:spLocks noGrp="1"/>
          </p:cNvSpPr>
          <p:nvPr>
            <p:ph type="body" sz="quarter" idx="22" hasCustomPrompt="1"/>
          </p:nvPr>
        </p:nvSpPr>
        <p:spPr>
          <a:xfrm>
            <a:off x="1229360" y="2466318"/>
            <a:ext cx="2668037" cy="724816"/>
          </a:xfrm>
          <a:noFill/>
        </p:spPr>
        <p:txBody>
          <a:bodyPr wrap="square" lIns="0" tIns="0" rIns="0" bIns="0" anchor="t">
            <a:noAutofit/>
          </a:bodyPr>
          <a:lstStyle>
            <a:lvl1pPr marL="0" indent="0" algn="l">
              <a:spcBef>
                <a:spcPts val="200"/>
              </a:spcBef>
              <a:spcAft>
                <a:spcPts val="200"/>
              </a:spcAft>
              <a:buFont typeface="Arial" panose="020B0604020202020204" pitchFamily="34" charset="0"/>
              <a:buNone/>
              <a:defRPr kumimoji="0" lang="en-US" sz="1400" b="0" i="0" u="none" strike="noStrike" cap="none" normalizeH="0" dirty="0" smtClean="0">
                <a:ln>
                  <a:noFill/>
                </a:ln>
                <a:solidFill>
                  <a:schemeClr val="bg1"/>
                </a:solidFill>
                <a:effectLst/>
                <a:uLnTx/>
                <a:uFillTx/>
                <a:ea typeface="Segoe UI" pitchFamily="34" charset="0"/>
              </a:defRPr>
            </a:lvl1pPr>
          </a:lstStyle>
          <a:p>
            <a:pPr marL="228600" lvl="0" indent="-228600" defTabSz="932472" fontAlgn="base">
              <a:spcBef>
                <a:spcPct val="0"/>
              </a:spcBef>
              <a:spcAft>
                <a:spcPct val="0"/>
              </a:spcAft>
              <a:buSzTx/>
            </a:pPr>
            <a:r>
              <a:rPr lang="en-US"/>
              <a:t>Click to add text</a:t>
            </a:r>
          </a:p>
        </p:txBody>
      </p:sp>
      <p:sp>
        <p:nvSpPr>
          <p:cNvPr id="70" name="Text Placeholder 35">
            <a:extLst>
              <a:ext uri="{FF2B5EF4-FFF2-40B4-BE49-F238E27FC236}">
                <a16:creationId xmlns:a16="http://schemas.microsoft.com/office/drawing/2014/main" id="{95424BEE-6890-D3E6-DDDF-B9937D75673A}"/>
              </a:ext>
            </a:extLst>
          </p:cNvPr>
          <p:cNvSpPr>
            <a:spLocks noGrp="1"/>
          </p:cNvSpPr>
          <p:nvPr>
            <p:ph type="body" sz="quarter" idx="23" hasCustomPrompt="1"/>
          </p:nvPr>
        </p:nvSpPr>
        <p:spPr>
          <a:xfrm>
            <a:off x="4692907" y="2143341"/>
            <a:ext cx="2668040" cy="238666"/>
          </a:xfrm>
          <a:noFill/>
        </p:spPr>
        <p:txBody>
          <a:bodyPr vert="horz" wrap="square" lIns="0" tIns="0" rIns="0" bIns="0" rtlCol="0" anchor="t">
            <a:noAutofit/>
          </a:bodyPr>
          <a:lstStyle>
            <a:lvl1pPr marL="0" indent="0">
              <a:buNone/>
              <a:defRPr kumimoji="0" lang="en-US" sz="1600" b="0" i="0" u="none" strike="noStrike" cap="none" normalizeH="0" dirty="0" smtClean="0">
                <a:ln>
                  <a:noFill/>
                </a:ln>
                <a:solidFill>
                  <a:schemeClr val="bg1"/>
                </a:solidFill>
                <a:effectLst/>
                <a:uLnTx/>
                <a:uFillTx/>
                <a:latin typeface="+mj-lt"/>
                <a:ea typeface="Segoe UI" pitchFamily="34" charset="0"/>
              </a:defRPr>
            </a:lvl1pPr>
          </a:lstStyle>
          <a:p>
            <a:pPr marL="228600" lvl="0" indent="-228600" defTabSz="932472" fontAlgn="base">
              <a:spcBef>
                <a:spcPct val="0"/>
              </a:spcBef>
              <a:spcAft>
                <a:spcPct val="0"/>
              </a:spcAft>
              <a:buSzTx/>
            </a:pPr>
            <a:r>
              <a:rPr lang="en-US"/>
              <a:t>Date/Heading</a:t>
            </a:r>
          </a:p>
        </p:txBody>
      </p:sp>
      <p:sp>
        <p:nvSpPr>
          <p:cNvPr id="71" name="Text Placeholder 35">
            <a:extLst>
              <a:ext uri="{FF2B5EF4-FFF2-40B4-BE49-F238E27FC236}">
                <a16:creationId xmlns:a16="http://schemas.microsoft.com/office/drawing/2014/main" id="{0DDA5669-4F4C-BF00-5A68-D29157DB3035}"/>
              </a:ext>
            </a:extLst>
          </p:cNvPr>
          <p:cNvSpPr>
            <a:spLocks noGrp="1"/>
          </p:cNvSpPr>
          <p:nvPr>
            <p:ph type="body" sz="quarter" idx="24" hasCustomPrompt="1"/>
          </p:nvPr>
        </p:nvSpPr>
        <p:spPr>
          <a:xfrm>
            <a:off x="4692907" y="2466318"/>
            <a:ext cx="2668037" cy="724816"/>
          </a:xfrm>
          <a:noFill/>
        </p:spPr>
        <p:txBody>
          <a:bodyPr wrap="square" lIns="0" tIns="0" rIns="0" bIns="0" anchor="t">
            <a:noAutofit/>
          </a:bodyPr>
          <a:lstStyle>
            <a:lvl1pPr marL="0" indent="0" algn="l">
              <a:spcBef>
                <a:spcPts val="200"/>
              </a:spcBef>
              <a:spcAft>
                <a:spcPts val="200"/>
              </a:spcAft>
              <a:buFont typeface="Arial" panose="020B0604020202020204" pitchFamily="34" charset="0"/>
              <a:buNone/>
              <a:defRPr kumimoji="0" lang="en-US" sz="1400" b="0" i="0" u="none" strike="noStrike" cap="none" normalizeH="0" dirty="0" smtClean="0">
                <a:ln>
                  <a:noFill/>
                </a:ln>
                <a:solidFill>
                  <a:schemeClr val="bg1"/>
                </a:solidFill>
                <a:effectLst/>
                <a:uLnTx/>
                <a:uFillTx/>
                <a:ea typeface="Segoe UI" pitchFamily="34" charset="0"/>
              </a:defRPr>
            </a:lvl1pPr>
          </a:lstStyle>
          <a:p>
            <a:pPr marL="228600" lvl="0" indent="-228600" defTabSz="932472" fontAlgn="base">
              <a:spcBef>
                <a:spcPct val="0"/>
              </a:spcBef>
              <a:spcAft>
                <a:spcPct val="0"/>
              </a:spcAft>
              <a:buSzTx/>
            </a:pPr>
            <a:r>
              <a:rPr lang="en-US"/>
              <a:t>Click to add text</a:t>
            </a:r>
          </a:p>
        </p:txBody>
      </p:sp>
      <p:sp>
        <p:nvSpPr>
          <p:cNvPr id="72" name="Text Placeholder 35">
            <a:extLst>
              <a:ext uri="{FF2B5EF4-FFF2-40B4-BE49-F238E27FC236}">
                <a16:creationId xmlns:a16="http://schemas.microsoft.com/office/drawing/2014/main" id="{3DDD5FF4-28C3-5688-D4D5-D310B4C9EF43}"/>
              </a:ext>
            </a:extLst>
          </p:cNvPr>
          <p:cNvSpPr>
            <a:spLocks noGrp="1"/>
          </p:cNvSpPr>
          <p:nvPr>
            <p:ph type="body" sz="quarter" idx="25" hasCustomPrompt="1"/>
          </p:nvPr>
        </p:nvSpPr>
        <p:spPr>
          <a:xfrm>
            <a:off x="8156454" y="2143341"/>
            <a:ext cx="2668040" cy="238666"/>
          </a:xfrm>
          <a:noFill/>
        </p:spPr>
        <p:txBody>
          <a:bodyPr vert="horz" wrap="square" lIns="0" tIns="0" rIns="0" bIns="0" rtlCol="0" anchor="t">
            <a:noAutofit/>
          </a:bodyPr>
          <a:lstStyle>
            <a:lvl1pPr marL="0" indent="0">
              <a:buNone/>
              <a:defRPr kumimoji="0" lang="en-US" sz="1600" b="0" i="0" u="none" strike="noStrike" cap="none" normalizeH="0" dirty="0" smtClean="0">
                <a:ln>
                  <a:noFill/>
                </a:ln>
                <a:solidFill>
                  <a:schemeClr val="bg1"/>
                </a:solidFill>
                <a:effectLst/>
                <a:uLnTx/>
                <a:uFillTx/>
                <a:latin typeface="+mj-lt"/>
                <a:ea typeface="Segoe UI" pitchFamily="34" charset="0"/>
              </a:defRPr>
            </a:lvl1pPr>
          </a:lstStyle>
          <a:p>
            <a:pPr marL="228600" lvl="0" indent="-228600" defTabSz="932472" fontAlgn="base">
              <a:spcBef>
                <a:spcPct val="0"/>
              </a:spcBef>
              <a:spcAft>
                <a:spcPct val="0"/>
              </a:spcAft>
              <a:buSzTx/>
            </a:pPr>
            <a:r>
              <a:rPr lang="en-US"/>
              <a:t>Date/Heading</a:t>
            </a:r>
          </a:p>
        </p:txBody>
      </p:sp>
      <p:sp>
        <p:nvSpPr>
          <p:cNvPr id="73" name="Text Placeholder 35">
            <a:extLst>
              <a:ext uri="{FF2B5EF4-FFF2-40B4-BE49-F238E27FC236}">
                <a16:creationId xmlns:a16="http://schemas.microsoft.com/office/drawing/2014/main" id="{E25B8280-4D41-B249-B0BE-CB743A8BB013}"/>
              </a:ext>
            </a:extLst>
          </p:cNvPr>
          <p:cNvSpPr>
            <a:spLocks noGrp="1"/>
          </p:cNvSpPr>
          <p:nvPr>
            <p:ph type="body" sz="quarter" idx="26" hasCustomPrompt="1"/>
          </p:nvPr>
        </p:nvSpPr>
        <p:spPr>
          <a:xfrm>
            <a:off x="8156454" y="2466318"/>
            <a:ext cx="2668037" cy="724816"/>
          </a:xfrm>
          <a:noFill/>
        </p:spPr>
        <p:txBody>
          <a:bodyPr wrap="square" lIns="0" tIns="0" rIns="0" bIns="0" anchor="t">
            <a:noAutofit/>
          </a:bodyPr>
          <a:lstStyle>
            <a:lvl1pPr marL="0" indent="0" algn="l">
              <a:spcBef>
                <a:spcPts val="200"/>
              </a:spcBef>
              <a:spcAft>
                <a:spcPts val="200"/>
              </a:spcAft>
              <a:buFont typeface="Arial" panose="020B0604020202020204" pitchFamily="34" charset="0"/>
              <a:buNone/>
              <a:defRPr kumimoji="0" lang="en-US" sz="1400" b="0" i="0" u="none" strike="noStrike" cap="none" normalizeH="0" dirty="0" smtClean="0">
                <a:ln>
                  <a:noFill/>
                </a:ln>
                <a:solidFill>
                  <a:schemeClr val="bg1"/>
                </a:solidFill>
                <a:effectLst/>
                <a:uLnTx/>
                <a:uFillTx/>
                <a:ea typeface="Segoe UI" pitchFamily="34" charset="0"/>
              </a:defRPr>
            </a:lvl1pPr>
          </a:lstStyle>
          <a:p>
            <a:pPr marL="228600" lvl="0" indent="-228600" defTabSz="932472" fontAlgn="base">
              <a:spcBef>
                <a:spcPct val="0"/>
              </a:spcBef>
              <a:spcAft>
                <a:spcPct val="0"/>
              </a:spcAft>
              <a:buSzTx/>
            </a:pPr>
            <a:r>
              <a:rPr lang="en-US"/>
              <a:t>Click to add text</a:t>
            </a:r>
          </a:p>
        </p:txBody>
      </p:sp>
      <p:sp>
        <p:nvSpPr>
          <p:cNvPr id="76" name="Text Placeholder 35">
            <a:extLst>
              <a:ext uri="{FF2B5EF4-FFF2-40B4-BE49-F238E27FC236}">
                <a16:creationId xmlns:a16="http://schemas.microsoft.com/office/drawing/2014/main" id="{6FD07BB8-E65C-4D7B-3227-5B6B27FF0DE9}"/>
              </a:ext>
            </a:extLst>
          </p:cNvPr>
          <p:cNvSpPr>
            <a:spLocks noGrp="1"/>
          </p:cNvSpPr>
          <p:nvPr>
            <p:ph type="body" sz="quarter" idx="29" hasCustomPrompt="1"/>
          </p:nvPr>
        </p:nvSpPr>
        <p:spPr>
          <a:xfrm>
            <a:off x="3018508" y="3830449"/>
            <a:ext cx="2668040" cy="238666"/>
          </a:xfrm>
          <a:noFill/>
        </p:spPr>
        <p:txBody>
          <a:bodyPr vert="horz" wrap="square" lIns="0" tIns="0" rIns="0" bIns="0" rtlCol="0" anchor="t">
            <a:noAutofit/>
          </a:bodyPr>
          <a:lstStyle>
            <a:lvl1pPr marL="0" indent="0">
              <a:buNone/>
              <a:defRPr kumimoji="0" lang="en-US" sz="1600" b="0" i="0" u="none" strike="noStrike" cap="none" normalizeH="0" dirty="0" smtClean="0">
                <a:ln>
                  <a:noFill/>
                </a:ln>
                <a:solidFill>
                  <a:schemeClr val="bg1"/>
                </a:solidFill>
                <a:effectLst/>
                <a:uLnTx/>
                <a:uFillTx/>
                <a:latin typeface="+mj-lt"/>
                <a:ea typeface="Segoe UI" pitchFamily="34" charset="0"/>
              </a:defRPr>
            </a:lvl1pPr>
          </a:lstStyle>
          <a:p>
            <a:pPr marL="228600" lvl="0" indent="-228600" defTabSz="932472" fontAlgn="base">
              <a:spcBef>
                <a:spcPct val="0"/>
              </a:spcBef>
              <a:spcAft>
                <a:spcPct val="0"/>
              </a:spcAft>
              <a:buSzTx/>
            </a:pPr>
            <a:r>
              <a:rPr lang="en-US"/>
              <a:t>Date/Heading</a:t>
            </a:r>
          </a:p>
        </p:txBody>
      </p:sp>
      <p:sp>
        <p:nvSpPr>
          <p:cNvPr id="77" name="Text Placeholder 35">
            <a:extLst>
              <a:ext uri="{FF2B5EF4-FFF2-40B4-BE49-F238E27FC236}">
                <a16:creationId xmlns:a16="http://schemas.microsoft.com/office/drawing/2014/main" id="{59B7617D-5400-AD67-34DE-4DED7F0BF422}"/>
              </a:ext>
            </a:extLst>
          </p:cNvPr>
          <p:cNvSpPr>
            <a:spLocks noGrp="1"/>
          </p:cNvSpPr>
          <p:nvPr>
            <p:ph type="body" sz="quarter" idx="30" hasCustomPrompt="1"/>
          </p:nvPr>
        </p:nvSpPr>
        <p:spPr>
          <a:xfrm>
            <a:off x="3018508" y="4153425"/>
            <a:ext cx="2668037" cy="1154805"/>
          </a:xfrm>
          <a:noFill/>
        </p:spPr>
        <p:txBody>
          <a:bodyPr wrap="square" lIns="0" tIns="0" rIns="0" bIns="0" anchor="t">
            <a:noAutofit/>
          </a:bodyPr>
          <a:lstStyle>
            <a:lvl1pPr marL="0" indent="0" algn="l">
              <a:spcBef>
                <a:spcPts val="200"/>
              </a:spcBef>
              <a:spcAft>
                <a:spcPts val="200"/>
              </a:spcAft>
              <a:buFont typeface="Arial" panose="020B0604020202020204" pitchFamily="34" charset="0"/>
              <a:buNone/>
              <a:defRPr kumimoji="0" lang="en-US" sz="1400" b="0" i="0" u="none" strike="noStrike" cap="none" normalizeH="0" dirty="0" smtClean="0">
                <a:ln>
                  <a:noFill/>
                </a:ln>
                <a:solidFill>
                  <a:schemeClr val="bg1"/>
                </a:solidFill>
                <a:effectLst/>
                <a:uLnTx/>
                <a:uFillTx/>
                <a:ea typeface="Segoe UI" pitchFamily="34" charset="0"/>
              </a:defRPr>
            </a:lvl1pPr>
          </a:lstStyle>
          <a:p>
            <a:pPr marL="228600" lvl="0" indent="-228600" defTabSz="932472" fontAlgn="base">
              <a:spcBef>
                <a:spcPct val="0"/>
              </a:spcBef>
              <a:spcAft>
                <a:spcPct val="0"/>
              </a:spcAft>
              <a:buSzTx/>
            </a:pPr>
            <a:r>
              <a:rPr lang="en-US"/>
              <a:t>Click to add text</a:t>
            </a:r>
          </a:p>
        </p:txBody>
      </p:sp>
      <p:sp>
        <p:nvSpPr>
          <p:cNvPr id="74" name="Text Placeholder 35">
            <a:extLst>
              <a:ext uri="{FF2B5EF4-FFF2-40B4-BE49-F238E27FC236}">
                <a16:creationId xmlns:a16="http://schemas.microsoft.com/office/drawing/2014/main" id="{A7201DD7-B2B1-18D8-C764-B00E25118D54}"/>
              </a:ext>
            </a:extLst>
          </p:cNvPr>
          <p:cNvSpPr>
            <a:spLocks noGrp="1"/>
          </p:cNvSpPr>
          <p:nvPr>
            <p:ph type="body" sz="quarter" idx="27" hasCustomPrompt="1"/>
          </p:nvPr>
        </p:nvSpPr>
        <p:spPr>
          <a:xfrm>
            <a:off x="6482055" y="3830449"/>
            <a:ext cx="2668040" cy="238666"/>
          </a:xfrm>
          <a:noFill/>
        </p:spPr>
        <p:txBody>
          <a:bodyPr vert="horz" wrap="square" lIns="0" tIns="0" rIns="0" bIns="0" rtlCol="0" anchor="t">
            <a:noAutofit/>
          </a:bodyPr>
          <a:lstStyle>
            <a:lvl1pPr marL="0" indent="0">
              <a:buNone/>
              <a:defRPr kumimoji="0" lang="en-US" sz="1600" b="0" i="0" u="none" strike="noStrike" cap="none" normalizeH="0" dirty="0" smtClean="0">
                <a:ln>
                  <a:noFill/>
                </a:ln>
                <a:solidFill>
                  <a:schemeClr val="bg1"/>
                </a:solidFill>
                <a:effectLst/>
                <a:uLnTx/>
                <a:uFillTx/>
                <a:latin typeface="+mj-lt"/>
                <a:ea typeface="Segoe UI" pitchFamily="34" charset="0"/>
              </a:defRPr>
            </a:lvl1pPr>
          </a:lstStyle>
          <a:p>
            <a:pPr marL="228600" lvl="0" indent="-228600" defTabSz="932472" fontAlgn="base">
              <a:spcBef>
                <a:spcPct val="0"/>
              </a:spcBef>
              <a:spcAft>
                <a:spcPct val="0"/>
              </a:spcAft>
              <a:buSzTx/>
            </a:pPr>
            <a:r>
              <a:rPr lang="en-US"/>
              <a:t>Date/Heading</a:t>
            </a:r>
          </a:p>
        </p:txBody>
      </p:sp>
      <p:sp>
        <p:nvSpPr>
          <p:cNvPr id="75" name="Text Placeholder 35">
            <a:extLst>
              <a:ext uri="{FF2B5EF4-FFF2-40B4-BE49-F238E27FC236}">
                <a16:creationId xmlns:a16="http://schemas.microsoft.com/office/drawing/2014/main" id="{F4B8B905-C7DA-7937-0719-71BFCCA4A0AE}"/>
              </a:ext>
            </a:extLst>
          </p:cNvPr>
          <p:cNvSpPr>
            <a:spLocks noGrp="1"/>
          </p:cNvSpPr>
          <p:nvPr>
            <p:ph type="body" sz="quarter" idx="28" hasCustomPrompt="1"/>
          </p:nvPr>
        </p:nvSpPr>
        <p:spPr>
          <a:xfrm>
            <a:off x="6482055" y="4153425"/>
            <a:ext cx="2668037" cy="1154805"/>
          </a:xfrm>
          <a:noFill/>
        </p:spPr>
        <p:txBody>
          <a:bodyPr wrap="square" lIns="0" tIns="0" rIns="0" bIns="0" anchor="t">
            <a:noAutofit/>
          </a:bodyPr>
          <a:lstStyle>
            <a:lvl1pPr marL="0" indent="0" algn="l">
              <a:spcBef>
                <a:spcPts val="200"/>
              </a:spcBef>
              <a:spcAft>
                <a:spcPts val="200"/>
              </a:spcAft>
              <a:buFont typeface="Arial" panose="020B0604020202020204" pitchFamily="34" charset="0"/>
              <a:buNone/>
              <a:defRPr kumimoji="0" lang="en-US" sz="1400" b="0" i="0" u="none" strike="noStrike" cap="none" normalizeH="0" dirty="0" smtClean="0">
                <a:ln>
                  <a:noFill/>
                </a:ln>
                <a:solidFill>
                  <a:schemeClr val="bg1"/>
                </a:solidFill>
                <a:effectLst/>
                <a:uLnTx/>
                <a:uFillTx/>
                <a:ea typeface="Segoe UI" pitchFamily="34" charset="0"/>
              </a:defRPr>
            </a:lvl1pPr>
          </a:lstStyle>
          <a:p>
            <a:pPr marL="228600" lvl="0" indent="-228600" defTabSz="932472" fontAlgn="base">
              <a:spcBef>
                <a:spcPct val="0"/>
              </a:spcBef>
              <a:spcAft>
                <a:spcPct val="0"/>
              </a:spcAft>
              <a:buSzTx/>
            </a:pPr>
            <a:r>
              <a:rPr lang="en-US"/>
              <a:t>Click to add text</a:t>
            </a:r>
          </a:p>
        </p:txBody>
      </p:sp>
      <p:sp>
        <p:nvSpPr>
          <p:cNvPr id="78" name="Text Placeholder 35">
            <a:extLst>
              <a:ext uri="{FF2B5EF4-FFF2-40B4-BE49-F238E27FC236}">
                <a16:creationId xmlns:a16="http://schemas.microsoft.com/office/drawing/2014/main" id="{27A0A4C3-06DD-141F-B062-3F1926EFC76D}"/>
              </a:ext>
            </a:extLst>
          </p:cNvPr>
          <p:cNvSpPr>
            <a:spLocks noGrp="1"/>
          </p:cNvSpPr>
          <p:nvPr>
            <p:ph type="body" sz="quarter" idx="31" hasCustomPrompt="1"/>
          </p:nvPr>
        </p:nvSpPr>
        <p:spPr>
          <a:xfrm>
            <a:off x="9945603" y="3830449"/>
            <a:ext cx="1827298" cy="238666"/>
          </a:xfrm>
          <a:noFill/>
        </p:spPr>
        <p:txBody>
          <a:bodyPr vert="horz" wrap="square" lIns="0" tIns="0" rIns="0" bIns="0" rtlCol="0" anchor="t">
            <a:noAutofit/>
          </a:bodyPr>
          <a:lstStyle>
            <a:lvl1pPr marL="0" indent="0">
              <a:buNone/>
              <a:defRPr kumimoji="0" lang="en-US" sz="1600" b="0" i="0" u="none" strike="noStrike" cap="none" normalizeH="0" dirty="0" smtClean="0">
                <a:ln>
                  <a:noFill/>
                </a:ln>
                <a:solidFill>
                  <a:schemeClr val="bg1"/>
                </a:solidFill>
                <a:effectLst/>
                <a:uLnTx/>
                <a:uFillTx/>
                <a:latin typeface="+mj-lt"/>
                <a:ea typeface="Segoe UI" pitchFamily="34" charset="0"/>
              </a:defRPr>
            </a:lvl1pPr>
          </a:lstStyle>
          <a:p>
            <a:pPr marL="228600" lvl="0" indent="-228600" defTabSz="932472" fontAlgn="base">
              <a:spcBef>
                <a:spcPct val="0"/>
              </a:spcBef>
              <a:spcAft>
                <a:spcPct val="0"/>
              </a:spcAft>
              <a:buSzTx/>
            </a:pPr>
            <a:r>
              <a:rPr lang="en-US"/>
              <a:t>Date/Heading</a:t>
            </a:r>
          </a:p>
        </p:txBody>
      </p:sp>
      <p:sp>
        <p:nvSpPr>
          <p:cNvPr id="79" name="Text Placeholder 35">
            <a:extLst>
              <a:ext uri="{FF2B5EF4-FFF2-40B4-BE49-F238E27FC236}">
                <a16:creationId xmlns:a16="http://schemas.microsoft.com/office/drawing/2014/main" id="{6AEA7289-7121-7115-FDCB-317D2D9C3BF0}"/>
              </a:ext>
            </a:extLst>
          </p:cNvPr>
          <p:cNvSpPr>
            <a:spLocks noGrp="1"/>
          </p:cNvSpPr>
          <p:nvPr>
            <p:ph type="body" sz="quarter" idx="32" hasCustomPrompt="1"/>
          </p:nvPr>
        </p:nvSpPr>
        <p:spPr>
          <a:xfrm>
            <a:off x="9945604" y="4153425"/>
            <a:ext cx="1827296" cy="1154805"/>
          </a:xfrm>
          <a:noFill/>
        </p:spPr>
        <p:txBody>
          <a:bodyPr wrap="square" lIns="0" tIns="0" rIns="0" bIns="0" anchor="t">
            <a:noAutofit/>
          </a:bodyPr>
          <a:lstStyle>
            <a:lvl1pPr marL="0" indent="0" algn="l">
              <a:spcBef>
                <a:spcPts val="200"/>
              </a:spcBef>
              <a:spcAft>
                <a:spcPts val="200"/>
              </a:spcAft>
              <a:buFont typeface="Arial" panose="020B0604020202020204" pitchFamily="34" charset="0"/>
              <a:buNone/>
              <a:defRPr kumimoji="0" lang="en-US" sz="1400" b="0" i="0" u="none" strike="noStrike" cap="none" normalizeH="0" dirty="0" smtClean="0">
                <a:ln>
                  <a:noFill/>
                </a:ln>
                <a:solidFill>
                  <a:schemeClr val="bg1"/>
                </a:solidFill>
                <a:effectLst/>
                <a:uLnTx/>
                <a:uFillTx/>
                <a:ea typeface="Segoe UI" pitchFamily="34" charset="0"/>
              </a:defRPr>
            </a:lvl1pPr>
          </a:lstStyle>
          <a:p>
            <a:pPr marL="228600" lvl="0" indent="-228600" defTabSz="932472" fontAlgn="base">
              <a:spcBef>
                <a:spcPct val="0"/>
              </a:spcBef>
              <a:spcAft>
                <a:spcPct val="0"/>
              </a:spcAft>
              <a:buSzTx/>
            </a:pPr>
            <a:r>
              <a:rPr lang="en-US"/>
              <a:t>Click to add text</a:t>
            </a:r>
          </a:p>
        </p:txBody>
      </p:sp>
    </p:spTree>
    <p:extLst>
      <p:ext uri="{BB962C8B-B14F-4D97-AF65-F5344CB8AC3E}">
        <p14:creationId xmlns:p14="http://schemas.microsoft.com/office/powerpoint/2010/main" val="405246239"/>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51_Custom Layout">
    <p:spTree>
      <p:nvGrpSpPr>
        <p:cNvPr id="1" name=""/>
        <p:cNvGrpSpPr/>
        <p:nvPr/>
      </p:nvGrpSpPr>
      <p:grpSpPr>
        <a:xfrm>
          <a:off x="0" y="0"/>
          <a:ext cx="0" cy="0"/>
          <a:chOff x="0" y="0"/>
          <a:chExt cx="0" cy="0"/>
        </a:xfrm>
      </p:grpSpPr>
      <p:pic>
        <p:nvPicPr>
          <p:cNvPr id="3" name="Picture 2" descr="A picture containing blue, electric blue, majorelle blue, blur&#10;&#10;Description automatically generated">
            <a:extLst>
              <a:ext uri="{FF2B5EF4-FFF2-40B4-BE49-F238E27FC236}">
                <a16:creationId xmlns:a16="http://schemas.microsoft.com/office/drawing/2014/main" id="{B42D6FE3-3B27-1DFD-0D96-8B845B1D339E}"/>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4" name="Picture 3">
            <a:extLst>
              <a:ext uri="{FF2B5EF4-FFF2-40B4-BE49-F238E27FC236}">
                <a16:creationId xmlns:a16="http://schemas.microsoft.com/office/drawing/2014/main" id="{CC51E1B8-74C0-FCF7-6360-5E09521D177B}"/>
              </a:ext>
            </a:extLst>
          </p:cNvPr>
          <p:cNvPicPr>
            <a:picLocks noChangeAspect="1"/>
          </p:cNvPicPr>
          <p:nvPr userDrawn="1"/>
        </p:nvPicPr>
        <p:blipFill>
          <a:blip r:embed="rId3" cstate="print">
            <a:alphaModFix amt="35000"/>
            <a:extLst>
              <a:ext uri="{28A0092B-C50C-407E-A947-70E740481C1C}">
                <a14:useLocalDpi xmlns:a14="http://schemas.microsoft.com/office/drawing/2010/main"/>
              </a:ext>
            </a:extLst>
          </a:blip>
          <a:stretch>
            <a:fillRect/>
          </a:stretch>
        </p:blipFill>
        <p:spPr>
          <a:xfrm>
            <a:off x="0" y="0"/>
            <a:ext cx="12192000" cy="6858000"/>
          </a:xfrm>
          <a:prstGeom prst="rect">
            <a:avLst/>
          </a:prstGeom>
        </p:spPr>
      </p:pic>
      <p:grpSp>
        <p:nvGrpSpPr>
          <p:cNvPr id="5" name="Group 4">
            <a:extLst>
              <a:ext uri="{FF2B5EF4-FFF2-40B4-BE49-F238E27FC236}">
                <a16:creationId xmlns:a16="http://schemas.microsoft.com/office/drawing/2014/main" id="{575E6861-E08B-2006-2C1A-C0134ACA3E90}"/>
              </a:ext>
            </a:extLst>
          </p:cNvPr>
          <p:cNvGrpSpPr/>
          <p:nvPr userDrawn="1"/>
        </p:nvGrpSpPr>
        <p:grpSpPr>
          <a:xfrm>
            <a:off x="0" y="0"/>
            <a:ext cx="12192000" cy="6858002"/>
            <a:chOff x="0" y="0"/>
            <a:chExt cx="12192000" cy="6858002"/>
          </a:xfrm>
        </p:grpSpPr>
        <p:grpSp>
          <p:nvGrpSpPr>
            <p:cNvPr id="6" name="Group 5">
              <a:extLst>
                <a:ext uri="{FF2B5EF4-FFF2-40B4-BE49-F238E27FC236}">
                  <a16:creationId xmlns:a16="http://schemas.microsoft.com/office/drawing/2014/main" id="{D76EFE29-6736-0590-0F90-2DE6443B4897}"/>
                </a:ext>
              </a:extLst>
            </p:cNvPr>
            <p:cNvGrpSpPr/>
            <p:nvPr/>
          </p:nvGrpSpPr>
          <p:grpSpPr>
            <a:xfrm>
              <a:off x="0" y="0"/>
              <a:ext cx="12192000" cy="6858002"/>
              <a:chOff x="0" y="0"/>
              <a:chExt cx="12192000" cy="6858002"/>
            </a:xfrm>
          </p:grpSpPr>
          <p:grpSp>
            <p:nvGrpSpPr>
              <p:cNvPr id="8" name="Group 7">
                <a:extLst>
                  <a:ext uri="{FF2B5EF4-FFF2-40B4-BE49-F238E27FC236}">
                    <a16:creationId xmlns:a16="http://schemas.microsoft.com/office/drawing/2014/main" id="{D4897373-7F99-1627-C04F-E621CF58ED5F}"/>
                  </a:ext>
                </a:extLst>
              </p:cNvPr>
              <p:cNvGrpSpPr/>
              <p:nvPr/>
            </p:nvGrpSpPr>
            <p:grpSpPr>
              <a:xfrm>
                <a:off x="9486900" y="0"/>
                <a:ext cx="2705100" cy="694583"/>
                <a:chOff x="9486900" y="0"/>
                <a:chExt cx="2705100" cy="694583"/>
              </a:xfrm>
            </p:grpSpPr>
            <p:sp>
              <p:nvSpPr>
                <p:cNvPr id="10" name="Freeform: Shape 9">
                  <a:extLst>
                    <a:ext uri="{FF2B5EF4-FFF2-40B4-BE49-F238E27FC236}">
                      <a16:creationId xmlns:a16="http://schemas.microsoft.com/office/drawing/2014/main" id="{6B82EA48-DAB6-55ED-13B8-C129CFE63787}"/>
                    </a:ext>
                  </a:extLst>
                </p:cNvPr>
                <p:cNvSpPr/>
                <p:nvPr/>
              </p:nvSpPr>
              <p:spPr>
                <a:xfrm>
                  <a:off x="9486900" y="0"/>
                  <a:ext cx="2705100" cy="694583"/>
                </a:xfrm>
                <a:custGeom>
                  <a:avLst/>
                  <a:gdLst>
                    <a:gd name="connsiteX0" fmla="*/ 0 w 6378217"/>
                    <a:gd name="connsiteY0" fmla="*/ 0 h 1637721"/>
                    <a:gd name="connsiteX1" fmla="*/ 4167423 w 6378217"/>
                    <a:gd name="connsiteY1" fmla="*/ 1631982 h 1637721"/>
                    <a:gd name="connsiteX2" fmla="*/ 6378218 w 6378217"/>
                    <a:gd name="connsiteY2" fmla="*/ 1175323 h 1637721"/>
                    <a:gd name="connsiteX3" fmla="*/ 6378218 w 6378217"/>
                    <a:gd name="connsiteY3" fmla="*/ 0 h 1637721"/>
                    <a:gd name="connsiteX4" fmla="*/ 0 w 6378217"/>
                    <a:gd name="connsiteY4" fmla="*/ 0 h 1637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78217" h="1637721">
                      <a:moveTo>
                        <a:pt x="0" y="0"/>
                      </a:moveTo>
                      <a:cubicBezTo>
                        <a:pt x="1476490" y="225815"/>
                        <a:pt x="2722373" y="1559284"/>
                        <a:pt x="4167423" y="1631982"/>
                      </a:cubicBezTo>
                      <a:cubicBezTo>
                        <a:pt x="5475750" y="1697830"/>
                        <a:pt x="6378218" y="1175323"/>
                        <a:pt x="6378218" y="1175323"/>
                      </a:cubicBezTo>
                      <a:lnTo>
                        <a:pt x="6378218" y="0"/>
                      </a:lnTo>
                      <a:lnTo>
                        <a:pt x="0" y="0"/>
                      </a:lnTo>
                      <a:close/>
                    </a:path>
                  </a:pathLst>
                </a:custGeom>
                <a:gradFill>
                  <a:gsLst>
                    <a:gs pos="100000">
                      <a:srgbClr val="122C4F"/>
                    </a:gs>
                    <a:gs pos="0">
                      <a:srgbClr val="142944"/>
                    </a:gs>
                  </a:gsLst>
                  <a:lin ang="2700000" scaled="1"/>
                </a:gradFill>
                <a:ln w="8467" cap="flat">
                  <a:noFill/>
                  <a:prstDash val="solid"/>
                  <a:miter/>
                </a:ln>
                <a:effectLst>
                  <a:outerShdw blurRad="812800" dist="317500" dir="8100000" sx="95000" sy="95000" algn="tr" rotWithShape="0">
                    <a:prstClr val="black">
                      <a:alpha val="40000"/>
                    </a:prstClr>
                  </a:outerShdw>
                </a:effectLst>
              </p:spPr>
              <p:txBody>
                <a:bodyPr rtlCol="0" anchor="ctr"/>
                <a:lstStyle/>
                <a:p>
                  <a:pPr marL="0" indent="0">
                    <a:buFont typeface="Arial" panose="020B0604020202020204" pitchFamily="34" charset="0"/>
                    <a:buNone/>
                  </a:pPr>
                  <a:endParaRPr lang="en-US">
                    <a:solidFill>
                      <a:schemeClr val="bg1"/>
                    </a:solidFill>
                  </a:endParaRPr>
                </a:p>
              </p:txBody>
            </p:sp>
            <p:sp>
              <p:nvSpPr>
                <p:cNvPr id="11" name="Freeform: Shape 10">
                  <a:extLst>
                    <a:ext uri="{FF2B5EF4-FFF2-40B4-BE49-F238E27FC236}">
                      <a16:creationId xmlns:a16="http://schemas.microsoft.com/office/drawing/2014/main" id="{F8F8D310-F6C8-C061-815D-2B38C9477176}"/>
                    </a:ext>
                  </a:extLst>
                </p:cNvPr>
                <p:cNvSpPr/>
                <p:nvPr/>
              </p:nvSpPr>
              <p:spPr>
                <a:xfrm>
                  <a:off x="9486900" y="0"/>
                  <a:ext cx="2705100" cy="431371"/>
                </a:xfrm>
                <a:custGeom>
                  <a:avLst/>
                  <a:gdLst>
                    <a:gd name="connsiteX0" fmla="*/ 0 w 6378217"/>
                    <a:gd name="connsiteY0" fmla="*/ 0 h 1017107"/>
                    <a:gd name="connsiteX1" fmla="*/ 4094765 w 6378217"/>
                    <a:gd name="connsiteY1" fmla="*/ 1012782 h 1017107"/>
                    <a:gd name="connsiteX2" fmla="*/ 6378218 w 6378217"/>
                    <a:gd name="connsiteY2" fmla="*/ 697085 h 1017107"/>
                    <a:gd name="connsiteX3" fmla="*/ 6378218 w 6378217"/>
                    <a:gd name="connsiteY3" fmla="*/ 0 h 1017107"/>
                    <a:gd name="connsiteX4" fmla="*/ 0 w 6378217"/>
                    <a:gd name="connsiteY4" fmla="*/ 0 h 1017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78217" h="1017107">
                      <a:moveTo>
                        <a:pt x="0" y="0"/>
                      </a:moveTo>
                      <a:cubicBezTo>
                        <a:pt x="1666233" y="157275"/>
                        <a:pt x="2855732" y="967604"/>
                        <a:pt x="4094765" y="1012782"/>
                      </a:cubicBezTo>
                      <a:cubicBezTo>
                        <a:pt x="5403922" y="1060535"/>
                        <a:pt x="6378218" y="697085"/>
                        <a:pt x="6378218" y="697085"/>
                      </a:cubicBezTo>
                      <a:lnTo>
                        <a:pt x="6378218" y="0"/>
                      </a:lnTo>
                      <a:lnTo>
                        <a:pt x="0" y="0"/>
                      </a:lnTo>
                      <a:close/>
                    </a:path>
                  </a:pathLst>
                </a:custGeom>
                <a:gradFill>
                  <a:gsLst>
                    <a:gs pos="100000">
                      <a:srgbClr val="122C4F"/>
                    </a:gs>
                    <a:gs pos="0">
                      <a:srgbClr val="142944"/>
                    </a:gs>
                  </a:gsLst>
                  <a:lin ang="2700000" scaled="1"/>
                </a:gradFill>
                <a:ln w="8467" cap="flat">
                  <a:noFill/>
                  <a:prstDash val="solid"/>
                  <a:miter/>
                </a:ln>
                <a:effectLst>
                  <a:outerShdw blurRad="571500" dir="8100000" algn="tr" rotWithShape="0">
                    <a:prstClr val="black">
                      <a:alpha val="55000"/>
                    </a:prstClr>
                  </a:outerShdw>
                </a:effectLst>
              </p:spPr>
              <p:txBody>
                <a:bodyPr rtlCol="0" anchor="ctr"/>
                <a:lstStyle/>
                <a:p>
                  <a:pPr marL="0" indent="0">
                    <a:buFont typeface="Arial" panose="020B0604020202020204" pitchFamily="34" charset="0"/>
                    <a:buNone/>
                  </a:pPr>
                  <a:endParaRPr lang="en-US">
                    <a:solidFill>
                      <a:schemeClr val="bg1"/>
                    </a:solidFill>
                  </a:endParaRPr>
                </a:p>
              </p:txBody>
            </p:sp>
          </p:grpSp>
          <p:sp>
            <p:nvSpPr>
              <p:cNvPr id="9" name="Freeform: Shape 8">
                <a:extLst>
                  <a:ext uri="{FF2B5EF4-FFF2-40B4-BE49-F238E27FC236}">
                    <a16:creationId xmlns:a16="http://schemas.microsoft.com/office/drawing/2014/main" id="{F1434399-00A1-8F02-0D47-6A971607F892}"/>
                  </a:ext>
                </a:extLst>
              </p:cNvPr>
              <p:cNvSpPr/>
              <p:nvPr/>
            </p:nvSpPr>
            <p:spPr>
              <a:xfrm>
                <a:off x="0" y="4679915"/>
                <a:ext cx="12192000" cy="2178087"/>
              </a:xfrm>
              <a:custGeom>
                <a:avLst/>
                <a:gdLst>
                  <a:gd name="connsiteX0" fmla="*/ 0 w 12192000"/>
                  <a:gd name="connsiteY0" fmla="*/ 0 h 2178087"/>
                  <a:gd name="connsiteX1" fmla="*/ 49187 w 12192000"/>
                  <a:gd name="connsiteY1" fmla="*/ 26851 h 2178087"/>
                  <a:gd name="connsiteX2" fmla="*/ 5229981 w 12192000"/>
                  <a:gd name="connsiteY2" fmla="*/ 1726424 h 2178087"/>
                  <a:gd name="connsiteX3" fmla="*/ 11446932 w 12192000"/>
                  <a:gd name="connsiteY3" fmla="*/ 876636 h 2178087"/>
                  <a:gd name="connsiteX4" fmla="*/ 12028917 w 12192000"/>
                  <a:gd name="connsiteY4" fmla="*/ 992007 h 2178087"/>
                  <a:gd name="connsiteX5" fmla="*/ 12192000 w 12192000"/>
                  <a:gd name="connsiteY5" fmla="*/ 1038316 h 2178087"/>
                  <a:gd name="connsiteX6" fmla="*/ 12192000 w 12192000"/>
                  <a:gd name="connsiteY6" fmla="*/ 2178087 h 2178087"/>
                  <a:gd name="connsiteX7" fmla="*/ 0 w 12192000"/>
                  <a:gd name="connsiteY7" fmla="*/ 2178087 h 2178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2178087">
                    <a:moveTo>
                      <a:pt x="0" y="0"/>
                    </a:moveTo>
                    <a:lnTo>
                      <a:pt x="49187" y="26851"/>
                    </a:lnTo>
                    <a:cubicBezTo>
                      <a:pt x="1085347" y="603113"/>
                      <a:pt x="3157664" y="1718458"/>
                      <a:pt x="5229981" y="1726424"/>
                    </a:cubicBezTo>
                    <a:cubicBezTo>
                      <a:pt x="7302300" y="1718458"/>
                      <a:pt x="9374617" y="603113"/>
                      <a:pt x="11446932" y="876636"/>
                    </a:cubicBezTo>
                    <a:cubicBezTo>
                      <a:pt x="11641212" y="903275"/>
                      <a:pt x="11835492" y="942354"/>
                      <a:pt x="12028917" y="992007"/>
                    </a:cubicBezTo>
                    <a:lnTo>
                      <a:pt x="12192000" y="1038316"/>
                    </a:lnTo>
                    <a:lnTo>
                      <a:pt x="12192000" y="2178087"/>
                    </a:lnTo>
                    <a:lnTo>
                      <a:pt x="0" y="2178087"/>
                    </a:lnTo>
                    <a:close/>
                  </a:path>
                </a:pathLst>
              </a:custGeom>
              <a:gradFill>
                <a:gsLst>
                  <a:gs pos="100000">
                    <a:srgbClr val="122C4F"/>
                  </a:gs>
                  <a:gs pos="0">
                    <a:srgbClr val="142944"/>
                  </a:gs>
                </a:gsLst>
                <a:lin ang="2700000" scaled="1"/>
              </a:gradFill>
              <a:ln w="8467" cap="flat">
                <a:noFill/>
                <a:prstDash val="solid"/>
                <a:miter/>
              </a:ln>
              <a:effectLst>
                <a:outerShdw blurRad="1270000" dist="317500" dir="8100000" algn="tr" rotWithShape="0">
                  <a:prstClr val="black">
                    <a:alpha val="93000"/>
                  </a:prstClr>
                </a:outerShdw>
              </a:effectLst>
            </p:spPr>
            <p:txBody>
              <a:bodyPr wrap="square" rtlCol="0" anchor="ctr">
                <a:noAutofit/>
              </a:bodyPr>
              <a:lstStyle/>
              <a:p>
                <a:pPr marL="0" indent="0">
                  <a:buFont typeface="Arial" panose="020B0604020202020204" pitchFamily="34" charset="0"/>
                  <a:buNone/>
                </a:pPr>
                <a:endParaRPr lang="en-US">
                  <a:solidFill>
                    <a:schemeClr val="bg1"/>
                  </a:solidFill>
                </a:endParaRPr>
              </a:p>
            </p:txBody>
          </p:sp>
        </p:grpSp>
        <p:sp>
          <p:nvSpPr>
            <p:cNvPr id="7" name="Freeform: Shape 6">
              <a:extLst>
                <a:ext uri="{FF2B5EF4-FFF2-40B4-BE49-F238E27FC236}">
                  <a16:creationId xmlns:a16="http://schemas.microsoft.com/office/drawing/2014/main" id="{D96CDF64-9A87-F83A-707E-B0698057723D}"/>
                </a:ext>
              </a:extLst>
            </p:cNvPr>
            <p:cNvSpPr/>
            <p:nvPr/>
          </p:nvSpPr>
          <p:spPr>
            <a:xfrm>
              <a:off x="0" y="5999523"/>
              <a:ext cx="9696275" cy="858477"/>
            </a:xfrm>
            <a:custGeom>
              <a:avLst/>
              <a:gdLst>
                <a:gd name="connsiteX0" fmla="*/ 7676696 w 9696275"/>
                <a:gd name="connsiteY0" fmla="*/ 530993 h 858477"/>
                <a:gd name="connsiteX1" fmla="*/ 8188475 w 9696275"/>
                <a:gd name="connsiteY1" fmla="*/ 547368 h 858477"/>
                <a:gd name="connsiteX2" fmla="*/ 9687830 w 9696275"/>
                <a:gd name="connsiteY2" fmla="*/ 855713 h 858477"/>
                <a:gd name="connsiteX3" fmla="*/ 9696275 w 9696275"/>
                <a:gd name="connsiteY3" fmla="*/ 858477 h 858477"/>
                <a:gd name="connsiteX4" fmla="*/ 4572598 w 9696275"/>
                <a:gd name="connsiteY4" fmla="*/ 858477 h 858477"/>
                <a:gd name="connsiteX5" fmla="*/ 4606017 w 9696275"/>
                <a:gd name="connsiteY5" fmla="*/ 856651 h 858477"/>
                <a:gd name="connsiteX6" fmla="*/ 7676696 w 9696275"/>
                <a:gd name="connsiteY6" fmla="*/ 530993 h 858477"/>
                <a:gd name="connsiteX7" fmla="*/ 0 w 9696275"/>
                <a:gd name="connsiteY7" fmla="*/ 0 h 858477"/>
                <a:gd name="connsiteX8" fmla="*/ 682372 w 9696275"/>
                <a:gd name="connsiteY8" fmla="*/ 218742 h 858477"/>
                <a:gd name="connsiteX9" fmla="*/ 3583790 w 9696275"/>
                <a:gd name="connsiteY9" fmla="*/ 856009 h 858477"/>
                <a:gd name="connsiteX10" fmla="*/ 3627014 w 9696275"/>
                <a:gd name="connsiteY10" fmla="*/ 858477 h 858477"/>
                <a:gd name="connsiteX11" fmla="*/ 0 w 9696275"/>
                <a:gd name="connsiteY11" fmla="*/ 858477 h 858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696275" h="858477">
                  <a:moveTo>
                    <a:pt x="7676696" y="530993"/>
                  </a:moveTo>
                  <a:cubicBezTo>
                    <a:pt x="7847289" y="529316"/>
                    <a:pt x="8017882" y="534146"/>
                    <a:pt x="8188475" y="547368"/>
                  </a:cubicBezTo>
                  <a:cubicBezTo>
                    <a:pt x="8700255" y="588574"/>
                    <a:pt x="9212034" y="706754"/>
                    <a:pt x="9687830" y="855713"/>
                  </a:cubicBezTo>
                  <a:lnTo>
                    <a:pt x="9696275" y="858477"/>
                  </a:lnTo>
                  <a:lnTo>
                    <a:pt x="4572598" y="858477"/>
                  </a:lnTo>
                  <a:lnTo>
                    <a:pt x="4606017" y="856651"/>
                  </a:lnTo>
                  <a:cubicBezTo>
                    <a:pt x="5629577" y="785358"/>
                    <a:pt x="6653137" y="541054"/>
                    <a:pt x="7676696" y="530993"/>
                  </a:cubicBezTo>
                  <a:close/>
                  <a:moveTo>
                    <a:pt x="0" y="0"/>
                  </a:moveTo>
                  <a:lnTo>
                    <a:pt x="682372" y="218742"/>
                  </a:lnTo>
                  <a:cubicBezTo>
                    <a:pt x="1279449" y="413736"/>
                    <a:pt x="2398967" y="768341"/>
                    <a:pt x="3583790" y="856009"/>
                  </a:cubicBezTo>
                  <a:lnTo>
                    <a:pt x="3627014" y="858477"/>
                  </a:lnTo>
                  <a:lnTo>
                    <a:pt x="0" y="858477"/>
                  </a:lnTo>
                  <a:close/>
                </a:path>
              </a:pathLst>
            </a:custGeom>
            <a:gradFill>
              <a:gsLst>
                <a:gs pos="100000">
                  <a:srgbClr val="122C4F"/>
                </a:gs>
                <a:gs pos="0">
                  <a:srgbClr val="142944"/>
                </a:gs>
              </a:gsLst>
              <a:lin ang="2700000" scaled="1"/>
            </a:gradFill>
            <a:ln w="8467" cap="flat">
              <a:noFill/>
              <a:prstDash val="solid"/>
              <a:miter/>
            </a:ln>
            <a:effectLst>
              <a:outerShdw blurRad="1270000" dist="317500" dir="8100000" algn="tr" rotWithShape="0">
                <a:prstClr val="black">
                  <a:alpha val="93000"/>
                </a:prstClr>
              </a:outerShdw>
            </a:effectLst>
          </p:spPr>
          <p:txBody>
            <a:bodyPr wrap="square" rtlCol="0" anchor="ctr">
              <a:noAutofit/>
            </a:bodyPr>
            <a:lstStyle/>
            <a:p>
              <a:pPr marL="0" indent="0">
                <a:buFont typeface="Arial" panose="020B0604020202020204" pitchFamily="34" charset="0"/>
                <a:buNone/>
              </a:pPr>
              <a:endParaRPr lang="en-US">
                <a:solidFill>
                  <a:schemeClr val="bg1"/>
                </a:solidFill>
              </a:endParaRPr>
            </a:p>
          </p:txBody>
        </p:sp>
      </p:grpSp>
      <p:sp>
        <p:nvSpPr>
          <p:cNvPr id="13" name="Rectangle: Single Corner Rounded 12">
            <a:extLst>
              <a:ext uri="{FF2B5EF4-FFF2-40B4-BE49-F238E27FC236}">
                <a16:creationId xmlns:a16="http://schemas.microsoft.com/office/drawing/2014/main" id="{70AB124E-D719-02B2-A829-283ADD554E46}"/>
              </a:ext>
            </a:extLst>
          </p:cNvPr>
          <p:cNvSpPr/>
          <p:nvPr userDrawn="1"/>
        </p:nvSpPr>
        <p:spPr bwMode="auto">
          <a:xfrm flipV="1">
            <a:off x="-1" y="1436688"/>
            <a:ext cx="12192001" cy="4595812"/>
          </a:xfrm>
          <a:prstGeom prst="round1Rect">
            <a:avLst>
              <a:gd name="adj" fmla="val 17740"/>
            </a:avLst>
          </a:prstGeom>
          <a:solidFill>
            <a:schemeClr val="bg1">
              <a:alpha val="5000"/>
            </a:schemeClr>
          </a:solidFill>
          <a:ln w="3175">
            <a:gradFill>
              <a:gsLst>
                <a:gs pos="0">
                  <a:schemeClr val="bg1">
                    <a:lumMod val="99000"/>
                    <a:alpha val="5000"/>
                  </a:schemeClr>
                </a:gs>
                <a:gs pos="100000">
                  <a:schemeClr val="tx2"/>
                </a:gs>
              </a:gsLst>
              <a:lin ang="5400000" scaled="1"/>
            </a:gradFill>
            <a:headEnd type="none" w="med" len="med"/>
            <a:tailEnd type="none" w="med" len="med"/>
          </a:ln>
          <a:effectLst>
            <a:outerShdw blurRad="571500" dist="38100" dir="2700000" algn="tl" rotWithShape="0">
              <a:prstClr val="black">
                <a:alpha val="5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731520" rIns="182880" bIns="146304" numCol="1" spcCol="0" rtlCol="0" fromWordArt="0" anchor="t" anchorCtr="0" forceAA="0" compatLnSpc="1">
            <a:prstTxWarp prst="textNoShape">
              <a:avLst/>
            </a:prstTxWarp>
            <a:noAutofit/>
          </a:bodyPr>
          <a:lstStyle/>
          <a:p>
            <a:pPr marL="0" indent="0" fontAlgn="base">
              <a:spcBef>
                <a:spcPct val="0"/>
              </a:spcBef>
              <a:spcAft>
                <a:spcPts val="600"/>
              </a:spcAft>
              <a:buFont typeface="Arial" panose="020B0604020202020204" pitchFamily="34" charset="0"/>
              <a:buNone/>
            </a:pPr>
            <a:endParaRPr lang="en-US" sz="2000">
              <a:solidFill>
                <a:schemeClr val="bg1"/>
              </a:solidFill>
              <a:latin typeface="+mj-lt"/>
              <a:ea typeface="Segoe UI Black" panose="020B0A02040204020203" pitchFamily="34" charset="0"/>
            </a:endParaRPr>
          </a:p>
        </p:txBody>
      </p:sp>
      <p:sp>
        <p:nvSpPr>
          <p:cNvPr id="14" name="Rectangle: Top Corners Rounded 13">
            <a:extLst>
              <a:ext uri="{FF2B5EF4-FFF2-40B4-BE49-F238E27FC236}">
                <a16:creationId xmlns:a16="http://schemas.microsoft.com/office/drawing/2014/main" id="{68A552BB-576F-1E88-CFA9-61230400739B}"/>
              </a:ext>
            </a:extLst>
          </p:cNvPr>
          <p:cNvSpPr/>
          <p:nvPr userDrawn="1"/>
        </p:nvSpPr>
        <p:spPr bwMode="auto">
          <a:xfrm rot="5400000" flipH="1">
            <a:off x="5433569" y="-2076654"/>
            <a:ext cx="736600" cy="11603740"/>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lvl="0" indent="0" defTabSz="932472" fontAlgn="base">
              <a:spcBef>
                <a:spcPct val="0"/>
              </a:spcBef>
              <a:spcAft>
                <a:spcPct val="0"/>
              </a:spcAft>
              <a:buFont typeface="Arial" panose="020B0604020202020204" pitchFamily="34" charset="0"/>
              <a:buNone/>
            </a:pPr>
            <a:endParaRPr lang="en-US" sz="2000" err="1">
              <a:solidFill>
                <a:schemeClr val="tx1"/>
              </a:solidFill>
              <a:cs typeface="Segoe UI" pitchFamily="34" charset="0"/>
            </a:endParaRPr>
          </a:p>
        </p:txBody>
      </p:sp>
      <p:cxnSp>
        <p:nvCxnSpPr>
          <p:cNvPr id="25" name="Straight Connector 24">
            <a:extLst>
              <a:ext uri="{FF2B5EF4-FFF2-40B4-BE49-F238E27FC236}">
                <a16:creationId xmlns:a16="http://schemas.microsoft.com/office/drawing/2014/main" id="{D50E6459-6E31-FF04-9843-A6CFA3F4DA1A}"/>
              </a:ext>
            </a:extLst>
          </p:cNvPr>
          <p:cNvCxnSpPr>
            <a:cxnSpLocks/>
          </p:cNvCxnSpPr>
          <p:nvPr userDrawn="1"/>
        </p:nvCxnSpPr>
        <p:spPr>
          <a:xfrm>
            <a:off x="591706" y="3366748"/>
            <a:ext cx="0" cy="1737360"/>
          </a:xfrm>
          <a:prstGeom prst="line">
            <a:avLst/>
          </a:prstGeom>
          <a:solidFill>
            <a:schemeClr val="tx1"/>
          </a:solidFill>
          <a:ln w="19050" cap="rnd">
            <a:solidFill>
              <a:schemeClr val="bg1">
                <a:lumMod val="95000"/>
              </a:schemeClr>
            </a:solidFill>
            <a:prstDash val="solid"/>
            <a:round/>
            <a:tailEnd type="oval"/>
          </a:ln>
          <a:effectLst>
            <a:outerShdw blurRad="177800" dist="12700" dir="13500000" algn="br" rotWithShape="0">
              <a:schemeClr val="tx1">
                <a:lumMod val="85000"/>
                <a:alpha val="30000"/>
              </a:schemeClr>
            </a:outerShdw>
          </a:effectLst>
        </p:spPr>
      </p:cxnSp>
      <p:cxnSp>
        <p:nvCxnSpPr>
          <p:cNvPr id="26" name="Straight Connector 25">
            <a:extLst>
              <a:ext uri="{FF2B5EF4-FFF2-40B4-BE49-F238E27FC236}">
                <a16:creationId xmlns:a16="http://schemas.microsoft.com/office/drawing/2014/main" id="{0A4A3A61-D867-253D-64E3-EDD239DB3236}"/>
              </a:ext>
            </a:extLst>
          </p:cNvPr>
          <p:cNvCxnSpPr>
            <a:cxnSpLocks/>
          </p:cNvCxnSpPr>
          <p:nvPr userDrawn="1"/>
        </p:nvCxnSpPr>
        <p:spPr>
          <a:xfrm>
            <a:off x="4200318" y="3366748"/>
            <a:ext cx="0" cy="1737360"/>
          </a:xfrm>
          <a:prstGeom prst="line">
            <a:avLst/>
          </a:prstGeom>
          <a:solidFill>
            <a:schemeClr val="tx1"/>
          </a:solidFill>
          <a:ln w="19050" cap="rnd">
            <a:solidFill>
              <a:schemeClr val="bg1">
                <a:lumMod val="95000"/>
              </a:schemeClr>
            </a:solidFill>
            <a:prstDash val="solid"/>
            <a:round/>
            <a:tailEnd type="oval"/>
          </a:ln>
          <a:effectLst>
            <a:outerShdw blurRad="177800" dist="12700" dir="13500000" algn="br" rotWithShape="0">
              <a:schemeClr val="tx1">
                <a:lumMod val="85000"/>
                <a:alpha val="30000"/>
              </a:schemeClr>
            </a:outerShdw>
          </a:effectLst>
        </p:spPr>
      </p:cxnSp>
      <p:cxnSp>
        <p:nvCxnSpPr>
          <p:cNvPr id="27" name="Straight Connector 26">
            <a:extLst>
              <a:ext uri="{FF2B5EF4-FFF2-40B4-BE49-F238E27FC236}">
                <a16:creationId xmlns:a16="http://schemas.microsoft.com/office/drawing/2014/main" id="{6A24D71D-3671-8F2D-4346-6F1600C00E40}"/>
              </a:ext>
            </a:extLst>
          </p:cNvPr>
          <p:cNvCxnSpPr>
            <a:cxnSpLocks/>
          </p:cNvCxnSpPr>
          <p:nvPr userDrawn="1"/>
        </p:nvCxnSpPr>
        <p:spPr>
          <a:xfrm>
            <a:off x="7808930" y="3366748"/>
            <a:ext cx="0" cy="1737360"/>
          </a:xfrm>
          <a:prstGeom prst="line">
            <a:avLst/>
          </a:prstGeom>
          <a:solidFill>
            <a:schemeClr val="tx1"/>
          </a:solidFill>
          <a:ln w="19050" cap="rnd">
            <a:solidFill>
              <a:schemeClr val="bg1">
                <a:lumMod val="95000"/>
              </a:schemeClr>
            </a:solidFill>
            <a:prstDash val="solid"/>
            <a:round/>
            <a:tailEnd type="oval"/>
          </a:ln>
          <a:effectLst>
            <a:outerShdw blurRad="177800" dist="12700" dir="13500000" algn="br" rotWithShape="0">
              <a:schemeClr val="tx1">
                <a:lumMod val="85000"/>
                <a:alpha val="30000"/>
              </a:schemeClr>
            </a:outerShdw>
          </a:effectLst>
        </p:spPr>
      </p:cxnSp>
      <p:cxnSp>
        <p:nvCxnSpPr>
          <p:cNvPr id="28" name="Straight Connector 27">
            <a:extLst>
              <a:ext uri="{FF2B5EF4-FFF2-40B4-BE49-F238E27FC236}">
                <a16:creationId xmlns:a16="http://schemas.microsoft.com/office/drawing/2014/main" id="{5E0719E6-D79C-7F26-1E47-B2490F2DC464}"/>
              </a:ext>
            </a:extLst>
          </p:cNvPr>
          <p:cNvCxnSpPr>
            <a:cxnSpLocks/>
          </p:cNvCxnSpPr>
          <p:nvPr userDrawn="1"/>
        </p:nvCxnSpPr>
        <p:spPr>
          <a:xfrm>
            <a:off x="2396012" y="2428523"/>
            <a:ext cx="0" cy="1655161"/>
          </a:xfrm>
          <a:prstGeom prst="line">
            <a:avLst/>
          </a:prstGeom>
          <a:solidFill>
            <a:schemeClr val="tx1"/>
          </a:solidFill>
          <a:ln w="19050" cap="rnd">
            <a:solidFill>
              <a:schemeClr val="bg1">
                <a:lumMod val="95000"/>
              </a:schemeClr>
            </a:solidFill>
            <a:prstDash val="solid"/>
            <a:round/>
            <a:headEnd type="oval"/>
          </a:ln>
          <a:effectLst>
            <a:outerShdw blurRad="177800" dist="12700" dir="13500000" algn="br" rotWithShape="0">
              <a:schemeClr val="tx1">
                <a:lumMod val="85000"/>
                <a:alpha val="30000"/>
              </a:schemeClr>
            </a:outerShdw>
          </a:effectLst>
        </p:spPr>
      </p:cxnSp>
      <p:cxnSp>
        <p:nvCxnSpPr>
          <p:cNvPr id="29" name="Straight Connector 28">
            <a:extLst>
              <a:ext uri="{FF2B5EF4-FFF2-40B4-BE49-F238E27FC236}">
                <a16:creationId xmlns:a16="http://schemas.microsoft.com/office/drawing/2014/main" id="{CA0831D6-DFB1-AE8F-F6FD-361C426774BF}"/>
              </a:ext>
            </a:extLst>
          </p:cNvPr>
          <p:cNvCxnSpPr>
            <a:cxnSpLocks/>
          </p:cNvCxnSpPr>
          <p:nvPr userDrawn="1"/>
        </p:nvCxnSpPr>
        <p:spPr>
          <a:xfrm>
            <a:off x="6004624" y="2428523"/>
            <a:ext cx="0" cy="1655161"/>
          </a:xfrm>
          <a:prstGeom prst="line">
            <a:avLst/>
          </a:prstGeom>
          <a:solidFill>
            <a:schemeClr val="tx1"/>
          </a:solidFill>
          <a:ln w="19050" cap="rnd">
            <a:solidFill>
              <a:schemeClr val="bg1">
                <a:lumMod val="95000"/>
              </a:schemeClr>
            </a:solidFill>
            <a:prstDash val="solid"/>
            <a:round/>
            <a:headEnd type="oval"/>
          </a:ln>
          <a:effectLst>
            <a:outerShdw blurRad="177800" dist="12700" dir="13500000" algn="br" rotWithShape="0">
              <a:schemeClr val="tx1">
                <a:lumMod val="85000"/>
                <a:alpha val="30000"/>
              </a:schemeClr>
            </a:outerShdw>
          </a:effectLst>
        </p:spPr>
      </p:cxnSp>
      <p:cxnSp>
        <p:nvCxnSpPr>
          <p:cNvPr id="30" name="Straight Connector 29">
            <a:extLst>
              <a:ext uri="{FF2B5EF4-FFF2-40B4-BE49-F238E27FC236}">
                <a16:creationId xmlns:a16="http://schemas.microsoft.com/office/drawing/2014/main" id="{576E99C7-FF9B-2643-81B7-D665F2EE2EF0}"/>
              </a:ext>
            </a:extLst>
          </p:cNvPr>
          <p:cNvCxnSpPr>
            <a:cxnSpLocks/>
          </p:cNvCxnSpPr>
          <p:nvPr userDrawn="1"/>
        </p:nvCxnSpPr>
        <p:spPr>
          <a:xfrm>
            <a:off x="9613236" y="2428523"/>
            <a:ext cx="0" cy="1655161"/>
          </a:xfrm>
          <a:prstGeom prst="line">
            <a:avLst/>
          </a:prstGeom>
          <a:solidFill>
            <a:schemeClr val="tx1"/>
          </a:solidFill>
          <a:ln w="19050" cap="rnd">
            <a:solidFill>
              <a:schemeClr val="bg1">
                <a:lumMod val="95000"/>
              </a:schemeClr>
            </a:solidFill>
            <a:prstDash val="solid"/>
            <a:round/>
            <a:headEnd type="oval"/>
          </a:ln>
          <a:effectLst>
            <a:outerShdw blurRad="177800" dist="12700" dir="13500000" algn="br" rotWithShape="0">
              <a:schemeClr val="tx1">
                <a:lumMod val="85000"/>
                <a:alpha val="30000"/>
              </a:schemeClr>
            </a:outerShdw>
          </a:effectLst>
        </p:spPr>
      </p:cxnSp>
      <p:sp>
        <p:nvSpPr>
          <p:cNvPr id="45" name="Title 1">
            <a:extLst>
              <a:ext uri="{FF2B5EF4-FFF2-40B4-BE49-F238E27FC236}">
                <a16:creationId xmlns:a16="http://schemas.microsoft.com/office/drawing/2014/main" id="{CEAC6A46-1430-1B76-FCED-FC7C29AB3612}"/>
              </a:ext>
            </a:extLst>
          </p:cNvPr>
          <p:cNvSpPr>
            <a:spLocks noGrp="1"/>
          </p:cNvSpPr>
          <p:nvPr>
            <p:ph type="title"/>
          </p:nvPr>
        </p:nvSpPr>
        <p:spPr>
          <a:xfrm>
            <a:off x="588263" y="457200"/>
            <a:ext cx="11018520" cy="553998"/>
          </a:xfrm>
        </p:spPr>
        <p:txBody>
          <a:bodyPr vert="horz" wrap="square" lIns="0" tIns="0" rIns="0" bIns="0" rtlCol="0" anchor="t">
            <a:spAutoFit/>
          </a:bodyPr>
          <a:lstStyle>
            <a:lvl1pPr marL="0" indent="0">
              <a:buFont typeface="Arial" panose="020B0604020202020204" pitchFamily="34" charset="0"/>
              <a:buNone/>
              <a:defRPr lang="en-IN" sz="3600" dirty="0">
                <a:solidFill>
                  <a:schemeClr val="bg1"/>
                </a:solidFill>
              </a:defRPr>
            </a:lvl1pPr>
          </a:lstStyle>
          <a:p>
            <a:pPr marL="0" lvl="0"/>
            <a:r>
              <a:rPr lang="en-US" dirty="0"/>
              <a:t>Click to edit Master title style</a:t>
            </a:r>
            <a:endParaRPr lang="en-IN" dirty="0"/>
          </a:p>
        </p:txBody>
      </p:sp>
      <p:sp>
        <p:nvSpPr>
          <p:cNvPr id="42" name="Text Placeholder 35">
            <a:extLst>
              <a:ext uri="{FF2B5EF4-FFF2-40B4-BE49-F238E27FC236}">
                <a16:creationId xmlns:a16="http://schemas.microsoft.com/office/drawing/2014/main" id="{148A49D8-5813-6529-9752-9EA0BEEE7966}"/>
              </a:ext>
            </a:extLst>
          </p:cNvPr>
          <p:cNvSpPr>
            <a:spLocks noGrp="1"/>
          </p:cNvSpPr>
          <p:nvPr>
            <p:ph type="body" sz="quarter" idx="30" hasCustomPrompt="1"/>
          </p:nvPr>
        </p:nvSpPr>
        <p:spPr>
          <a:xfrm>
            <a:off x="2555001" y="2046848"/>
            <a:ext cx="2224934" cy="724816"/>
          </a:xfrm>
          <a:noFill/>
        </p:spPr>
        <p:txBody>
          <a:bodyPr wrap="square" lIns="0" tIns="0" rIns="0" bIns="0" anchor="t">
            <a:noAutofit/>
          </a:bodyPr>
          <a:lstStyle>
            <a:lvl1pPr marL="0" indent="0" algn="l">
              <a:spcBef>
                <a:spcPts val="200"/>
              </a:spcBef>
              <a:spcAft>
                <a:spcPts val="200"/>
              </a:spcAft>
              <a:buFont typeface="Arial" panose="020B0604020202020204" pitchFamily="34" charset="0"/>
              <a:buNone/>
              <a:defRPr kumimoji="0" lang="en-US" sz="1200" b="0" i="0" u="none" strike="noStrike" cap="none" normalizeH="0" dirty="0" smtClean="0">
                <a:ln>
                  <a:noFill/>
                </a:ln>
                <a:solidFill>
                  <a:schemeClr val="bg1"/>
                </a:solidFill>
                <a:effectLst/>
                <a:uLnTx/>
                <a:uFillTx/>
                <a:ea typeface="Segoe UI" pitchFamily="34" charset="0"/>
              </a:defRPr>
            </a:lvl1pPr>
          </a:lstStyle>
          <a:p>
            <a:pPr marL="228600" lvl="0" indent="-228600" defTabSz="932472" fontAlgn="base">
              <a:spcBef>
                <a:spcPct val="0"/>
              </a:spcBef>
              <a:spcAft>
                <a:spcPct val="0"/>
              </a:spcAft>
              <a:buSzTx/>
            </a:pPr>
            <a:r>
              <a:rPr lang="en-US"/>
              <a:t>Click to add text</a:t>
            </a:r>
          </a:p>
        </p:txBody>
      </p:sp>
      <p:sp>
        <p:nvSpPr>
          <p:cNvPr id="43" name="Text Placeholder 35">
            <a:extLst>
              <a:ext uri="{FF2B5EF4-FFF2-40B4-BE49-F238E27FC236}">
                <a16:creationId xmlns:a16="http://schemas.microsoft.com/office/drawing/2014/main" id="{52E5FBA0-273F-E26E-B729-D4A77A04E71E}"/>
              </a:ext>
            </a:extLst>
          </p:cNvPr>
          <p:cNvSpPr>
            <a:spLocks noGrp="1"/>
          </p:cNvSpPr>
          <p:nvPr>
            <p:ph type="body" sz="quarter" idx="31" hasCustomPrompt="1"/>
          </p:nvPr>
        </p:nvSpPr>
        <p:spPr>
          <a:xfrm>
            <a:off x="6163613" y="2046848"/>
            <a:ext cx="2224934" cy="724816"/>
          </a:xfrm>
          <a:noFill/>
        </p:spPr>
        <p:txBody>
          <a:bodyPr wrap="square" lIns="0" tIns="0" rIns="0" bIns="0" anchor="t">
            <a:noAutofit/>
          </a:bodyPr>
          <a:lstStyle>
            <a:lvl1pPr marL="0" indent="0" algn="l">
              <a:spcBef>
                <a:spcPts val="200"/>
              </a:spcBef>
              <a:spcAft>
                <a:spcPts val="200"/>
              </a:spcAft>
              <a:buFont typeface="Arial" panose="020B0604020202020204" pitchFamily="34" charset="0"/>
              <a:buNone/>
              <a:defRPr kumimoji="0" lang="en-US" sz="1200" b="0" i="0" u="none" strike="noStrike" cap="none" normalizeH="0" dirty="0" smtClean="0">
                <a:ln>
                  <a:noFill/>
                </a:ln>
                <a:solidFill>
                  <a:schemeClr val="bg1"/>
                </a:solidFill>
                <a:effectLst/>
                <a:uLnTx/>
                <a:uFillTx/>
                <a:ea typeface="Segoe UI" pitchFamily="34" charset="0"/>
              </a:defRPr>
            </a:lvl1pPr>
          </a:lstStyle>
          <a:p>
            <a:pPr marL="228600" lvl="0" indent="-228600" defTabSz="932472" fontAlgn="base">
              <a:spcBef>
                <a:spcPct val="0"/>
              </a:spcBef>
              <a:spcAft>
                <a:spcPct val="0"/>
              </a:spcAft>
              <a:buSzTx/>
            </a:pPr>
            <a:r>
              <a:rPr lang="en-US"/>
              <a:t>Click to add text</a:t>
            </a:r>
          </a:p>
        </p:txBody>
      </p:sp>
      <p:sp>
        <p:nvSpPr>
          <p:cNvPr id="44" name="Text Placeholder 35">
            <a:extLst>
              <a:ext uri="{FF2B5EF4-FFF2-40B4-BE49-F238E27FC236}">
                <a16:creationId xmlns:a16="http://schemas.microsoft.com/office/drawing/2014/main" id="{7D7C18BE-5B23-17A1-2A4A-6202E9CD8BC3}"/>
              </a:ext>
            </a:extLst>
          </p:cNvPr>
          <p:cNvSpPr>
            <a:spLocks noGrp="1"/>
          </p:cNvSpPr>
          <p:nvPr>
            <p:ph type="body" sz="quarter" idx="32" hasCustomPrompt="1"/>
          </p:nvPr>
        </p:nvSpPr>
        <p:spPr>
          <a:xfrm>
            <a:off x="9772226" y="2046848"/>
            <a:ext cx="1831511" cy="724816"/>
          </a:xfrm>
          <a:noFill/>
        </p:spPr>
        <p:txBody>
          <a:bodyPr wrap="square" lIns="0" tIns="0" rIns="0" bIns="0" anchor="t">
            <a:noAutofit/>
          </a:bodyPr>
          <a:lstStyle>
            <a:lvl1pPr marL="0" indent="0" algn="l">
              <a:spcBef>
                <a:spcPts val="200"/>
              </a:spcBef>
              <a:spcAft>
                <a:spcPts val="200"/>
              </a:spcAft>
              <a:buFont typeface="Arial" panose="020B0604020202020204" pitchFamily="34" charset="0"/>
              <a:buNone/>
              <a:defRPr kumimoji="0" lang="en-US" sz="1200" b="0" i="0" u="none" strike="noStrike" cap="none" normalizeH="0" dirty="0" smtClean="0">
                <a:ln>
                  <a:noFill/>
                </a:ln>
                <a:solidFill>
                  <a:schemeClr val="bg1"/>
                </a:solidFill>
                <a:effectLst/>
                <a:uLnTx/>
                <a:uFillTx/>
                <a:ea typeface="Segoe UI" pitchFamily="34" charset="0"/>
              </a:defRPr>
            </a:lvl1pPr>
          </a:lstStyle>
          <a:p>
            <a:pPr marL="228600" lvl="0" indent="-228600" defTabSz="932472" fontAlgn="base">
              <a:spcBef>
                <a:spcPct val="0"/>
              </a:spcBef>
              <a:spcAft>
                <a:spcPct val="0"/>
              </a:spcAft>
              <a:buSzTx/>
            </a:pPr>
            <a:r>
              <a:rPr lang="en-US"/>
              <a:t>Click to add text</a:t>
            </a:r>
          </a:p>
        </p:txBody>
      </p:sp>
      <p:sp>
        <p:nvSpPr>
          <p:cNvPr id="33" name="Text Placeholder 35">
            <a:extLst>
              <a:ext uri="{FF2B5EF4-FFF2-40B4-BE49-F238E27FC236}">
                <a16:creationId xmlns:a16="http://schemas.microsoft.com/office/drawing/2014/main" id="{D3EBE101-992A-308E-88CA-151CDA547095}"/>
              </a:ext>
            </a:extLst>
          </p:cNvPr>
          <p:cNvSpPr>
            <a:spLocks noGrp="1"/>
          </p:cNvSpPr>
          <p:nvPr>
            <p:ph type="body" sz="quarter" idx="21" hasCustomPrompt="1"/>
          </p:nvPr>
        </p:nvSpPr>
        <p:spPr>
          <a:xfrm>
            <a:off x="717550" y="3605883"/>
            <a:ext cx="1530350" cy="238666"/>
          </a:xfrm>
          <a:noFill/>
        </p:spPr>
        <p:txBody>
          <a:bodyPr vert="horz" wrap="square" lIns="0" tIns="0" rIns="0" bIns="0" rtlCol="0" anchor="t">
            <a:noAutofit/>
          </a:bodyPr>
          <a:lstStyle>
            <a:lvl1pPr marL="0" indent="0">
              <a:buNone/>
              <a:defRPr kumimoji="0" lang="en-US" sz="1600" b="0" i="0" u="none" strike="noStrike" cap="none" normalizeH="0" dirty="0" smtClean="0">
                <a:ln>
                  <a:noFill/>
                </a:ln>
                <a:solidFill>
                  <a:schemeClr val="tx1"/>
                </a:solidFill>
                <a:effectLst/>
                <a:uLnTx/>
                <a:uFillTx/>
                <a:latin typeface="+mj-lt"/>
                <a:ea typeface="Segoe UI" pitchFamily="34" charset="0"/>
              </a:defRPr>
            </a:lvl1pPr>
          </a:lstStyle>
          <a:p>
            <a:pPr marL="228600" lvl="0" indent="-228600" defTabSz="932472" fontAlgn="base">
              <a:spcBef>
                <a:spcPct val="0"/>
              </a:spcBef>
              <a:spcAft>
                <a:spcPct val="0"/>
              </a:spcAft>
              <a:buSzTx/>
            </a:pPr>
            <a:r>
              <a:rPr lang="en-US"/>
              <a:t>Date/Heading</a:t>
            </a:r>
          </a:p>
        </p:txBody>
      </p:sp>
      <p:sp>
        <p:nvSpPr>
          <p:cNvPr id="35" name="Text Placeholder 35">
            <a:extLst>
              <a:ext uri="{FF2B5EF4-FFF2-40B4-BE49-F238E27FC236}">
                <a16:creationId xmlns:a16="http://schemas.microsoft.com/office/drawing/2014/main" id="{75F6DB81-2B06-0702-5952-D99FF76D8744}"/>
              </a:ext>
            </a:extLst>
          </p:cNvPr>
          <p:cNvSpPr>
            <a:spLocks noGrp="1"/>
          </p:cNvSpPr>
          <p:nvPr>
            <p:ph type="body" sz="quarter" idx="23" hasCustomPrompt="1"/>
          </p:nvPr>
        </p:nvSpPr>
        <p:spPr>
          <a:xfrm>
            <a:off x="2521855" y="3605883"/>
            <a:ext cx="1530350" cy="238666"/>
          </a:xfrm>
          <a:noFill/>
        </p:spPr>
        <p:txBody>
          <a:bodyPr vert="horz" wrap="square" lIns="0" tIns="0" rIns="0" bIns="0" rtlCol="0" anchor="t">
            <a:noAutofit/>
          </a:bodyPr>
          <a:lstStyle>
            <a:lvl1pPr marL="0" indent="0">
              <a:buNone/>
              <a:defRPr kumimoji="0" lang="en-US" sz="1600" b="0" i="0" u="none" strike="noStrike" cap="none" normalizeH="0" dirty="0" smtClean="0">
                <a:ln>
                  <a:noFill/>
                </a:ln>
                <a:solidFill>
                  <a:schemeClr val="tx1"/>
                </a:solidFill>
                <a:effectLst/>
                <a:uLnTx/>
                <a:uFillTx/>
                <a:latin typeface="+mj-lt"/>
                <a:ea typeface="Segoe UI" pitchFamily="34" charset="0"/>
              </a:defRPr>
            </a:lvl1pPr>
          </a:lstStyle>
          <a:p>
            <a:pPr marL="228600" lvl="0" indent="-228600" defTabSz="932472" fontAlgn="base">
              <a:spcBef>
                <a:spcPct val="0"/>
              </a:spcBef>
              <a:spcAft>
                <a:spcPct val="0"/>
              </a:spcAft>
              <a:buSzTx/>
            </a:pPr>
            <a:r>
              <a:rPr lang="en-US"/>
              <a:t>Date/Heading</a:t>
            </a:r>
          </a:p>
        </p:txBody>
      </p:sp>
      <p:sp>
        <p:nvSpPr>
          <p:cNvPr id="36" name="Text Placeholder 35">
            <a:extLst>
              <a:ext uri="{FF2B5EF4-FFF2-40B4-BE49-F238E27FC236}">
                <a16:creationId xmlns:a16="http://schemas.microsoft.com/office/drawing/2014/main" id="{16DD49E8-9D9F-71B6-9196-A39FF19B6027}"/>
              </a:ext>
            </a:extLst>
          </p:cNvPr>
          <p:cNvSpPr>
            <a:spLocks noGrp="1"/>
          </p:cNvSpPr>
          <p:nvPr>
            <p:ph type="body" sz="quarter" idx="24" hasCustomPrompt="1"/>
          </p:nvPr>
        </p:nvSpPr>
        <p:spPr>
          <a:xfrm>
            <a:off x="4326160" y="3605883"/>
            <a:ext cx="1530350" cy="238666"/>
          </a:xfrm>
          <a:noFill/>
        </p:spPr>
        <p:txBody>
          <a:bodyPr vert="horz" wrap="square" lIns="0" tIns="0" rIns="0" bIns="0" rtlCol="0" anchor="t">
            <a:noAutofit/>
          </a:bodyPr>
          <a:lstStyle>
            <a:lvl1pPr marL="0" indent="0">
              <a:buNone/>
              <a:defRPr kumimoji="0" lang="en-US" sz="1600" b="0" i="0" u="none" strike="noStrike" cap="none" normalizeH="0" dirty="0" smtClean="0">
                <a:ln>
                  <a:noFill/>
                </a:ln>
                <a:solidFill>
                  <a:schemeClr val="tx1"/>
                </a:solidFill>
                <a:effectLst/>
                <a:uLnTx/>
                <a:uFillTx/>
                <a:latin typeface="+mj-lt"/>
                <a:ea typeface="Segoe UI" pitchFamily="34" charset="0"/>
              </a:defRPr>
            </a:lvl1pPr>
          </a:lstStyle>
          <a:p>
            <a:pPr marL="228600" lvl="0" indent="-228600" defTabSz="932472" fontAlgn="base">
              <a:spcBef>
                <a:spcPct val="0"/>
              </a:spcBef>
              <a:spcAft>
                <a:spcPct val="0"/>
              </a:spcAft>
              <a:buSzTx/>
            </a:pPr>
            <a:r>
              <a:rPr lang="en-US"/>
              <a:t>Date/Heading</a:t>
            </a:r>
          </a:p>
        </p:txBody>
      </p:sp>
      <p:sp>
        <p:nvSpPr>
          <p:cNvPr id="37" name="Text Placeholder 35">
            <a:extLst>
              <a:ext uri="{FF2B5EF4-FFF2-40B4-BE49-F238E27FC236}">
                <a16:creationId xmlns:a16="http://schemas.microsoft.com/office/drawing/2014/main" id="{5C5217AB-2FA9-93A3-6620-B0E0487556B5}"/>
              </a:ext>
            </a:extLst>
          </p:cNvPr>
          <p:cNvSpPr>
            <a:spLocks noGrp="1"/>
          </p:cNvSpPr>
          <p:nvPr>
            <p:ph type="body" sz="quarter" idx="25" hasCustomPrompt="1"/>
          </p:nvPr>
        </p:nvSpPr>
        <p:spPr>
          <a:xfrm>
            <a:off x="6130465" y="3605883"/>
            <a:ext cx="1530350" cy="238666"/>
          </a:xfrm>
          <a:noFill/>
        </p:spPr>
        <p:txBody>
          <a:bodyPr vert="horz" wrap="square" lIns="0" tIns="0" rIns="0" bIns="0" rtlCol="0" anchor="t">
            <a:noAutofit/>
          </a:bodyPr>
          <a:lstStyle>
            <a:lvl1pPr marL="0" indent="0">
              <a:buNone/>
              <a:defRPr kumimoji="0" lang="en-US" sz="1600" b="0" i="0" u="none" strike="noStrike" cap="none" normalizeH="0" dirty="0" smtClean="0">
                <a:ln>
                  <a:noFill/>
                </a:ln>
                <a:solidFill>
                  <a:schemeClr val="tx1"/>
                </a:solidFill>
                <a:effectLst/>
                <a:uLnTx/>
                <a:uFillTx/>
                <a:latin typeface="+mj-lt"/>
                <a:ea typeface="Segoe UI" pitchFamily="34" charset="0"/>
              </a:defRPr>
            </a:lvl1pPr>
          </a:lstStyle>
          <a:p>
            <a:pPr marL="228600" lvl="0" indent="-228600" defTabSz="932472" fontAlgn="base">
              <a:spcBef>
                <a:spcPct val="0"/>
              </a:spcBef>
              <a:spcAft>
                <a:spcPct val="0"/>
              </a:spcAft>
              <a:buSzTx/>
            </a:pPr>
            <a:r>
              <a:rPr lang="en-US"/>
              <a:t>Date/Heading</a:t>
            </a:r>
          </a:p>
        </p:txBody>
      </p:sp>
      <p:sp>
        <p:nvSpPr>
          <p:cNvPr id="38" name="Text Placeholder 35">
            <a:extLst>
              <a:ext uri="{FF2B5EF4-FFF2-40B4-BE49-F238E27FC236}">
                <a16:creationId xmlns:a16="http://schemas.microsoft.com/office/drawing/2014/main" id="{541CD13A-E0B5-99C0-044F-9FAA02E20EB1}"/>
              </a:ext>
            </a:extLst>
          </p:cNvPr>
          <p:cNvSpPr>
            <a:spLocks noGrp="1"/>
          </p:cNvSpPr>
          <p:nvPr>
            <p:ph type="body" sz="quarter" idx="26" hasCustomPrompt="1"/>
          </p:nvPr>
        </p:nvSpPr>
        <p:spPr>
          <a:xfrm>
            <a:off x="7934770" y="3605883"/>
            <a:ext cx="1530350" cy="238666"/>
          </a:xfrm>
          <a:noFill/>
        </p:spPr>
        <p:txBody>
          <a:bodyPr vert="horz" wrap="square" lIns="0" tIns="0" rIns="0" bIns="0" rtlCol="0" anchor="t">
            <a:noAutofit/>
          </a:bodyPr>
          <a:lstStyle>
            <a:lvl1pPr marL="0" indent="0">
              <a:buNone/>
              <a:defRPr kumimoji="0" lang="en-US" sz="1600" b="0" i="0" u="none" strike="noStrike" cap="none" normalizeH="0" dirty="0" smtClean="0">
                <a:ln>
                  <a:noFill/>
                </a:ln>
                <a:solidFill>
                  <a:schemeClr val="tx1"/>
                </a:solidFill>
                <a:effectLst/>
                <a:uLnTx/>
                <a:uFillTx/>
                <a:latin typeface="+mj-lt"/>
                <a:ea typeface="Segoe UI" pitchFamily="34" charset="0"/>
              </a:defRPr>
            </a:lvl1pPr>
          </a:lstStyle>
          <a:p>
            <a:pPr marL="228600" lvl="0" indent="-228600" defTabSz="932472" fontAlgn="base">
              <a:spcBef>
                <a:spcPct val="0"/>
              </a:spcBef>
              <a:spcAft>
                <a:spcPct val="0"/>
              </a:spcAft>
              <a:buSzTx/>
            </a:pPr>
            <a:r>
              <a:rPr lang="en-US"/>
              <a:t>Date/Heading</a:t>
            </a:r>
          </a:p>
        </p:txBody>
      </p:sp>
      <p:sp>
        <p:nvSpPr>
          <p:cNvPr id="39" name="Text Placeholder 35">
            <a:extLst>
              <a:ext uri="{FF2B5EF4-FFF2-40B4-BE49-F238E27FC236}">
                <a16:creationId xmlns:a16="http://schemas.microsoft.com/office/drawing/2014/main" id="{E949BB2D-E1D5-20CB-F8FD-33D595CF831D}"/>
              </a:ext>
            </a:extLst>
          </p:cNvPr>
          <p:cNvSpPr>
            <a:spLocks noGrp="1"/>
          </p:cNvSpPr>
          <p:nvPr>
            <p:ph type="body" sz="quarter" idx="27" hasCustomPrompt="1"/>
          </p:nvPr>
        </p:nvSpPr>
        <p:spPr>
          <a:xfrm>
            <a:off x="9739075" y="3605883"/>
            <a:ext cx="1530350" cy="238666"/>
          </a:xfrm>
          <a:noFill/>
        </p:spPr>
        <p:txBody>
          <a:bodyPr vert="horz" wrap="square" lIns="0" tIns="0" rIns="0" bIns="0" rtlCol="0" anchor="t">
            <a:noAutofit/>
          </a:bodyPr>
          <a:lstStyle>
            <a:lvl1pPr marL="0" indent="0">
              <a:buNone/>
              <a:defRPr kumimoji="0" lang="en-US" sz="1600" b="0" i="0" u="none" strike="noStrike" cap="none" normalizeH="0" dirty="0" smtClean="0">
                <a:ln>
                  <a:noFill/>
                </a:ln>
                <a:solidFill>
                  <a:schemeClr val="tx1"/>
                </a:solidFill>
                <a:effectLst/>
                <a:uLnTx/>
                <a:uFillTx/>
                <a:latin typeface="+mj-lt"/>
                <a:ea typeface="Segoe UI" pitchFamily="34" charset="0"/>
              </a:defRPr>
            </a:lvl1pPr>
          </a:lstStyle>
          <a:p>
            <a:pPr marL="228600" lvl="0" indent="-228600" defTabSz="932472" fontAlgn="base">
              <a:spcBef>
                <a:spcPct val="0"/>
              </a:spcBef>
              <a:spcAft>
                <a:spcPct val="0"/>
              </a:spcAft>
              <a:buSzTx/>
            </a:pPr>
            <a:r>
              <a:rPr lang="en-US"/>
              <a:t>Date/Heading</a:t>
            </a:r>
          </a:p>
        </p:txBody>
      </p:sp>
      <p:sp>
        <p:nvSpPr>
          <p:cNvPr id="34" name="Text Placeholder 35">
            <a:extLst>
              <a:ext uri="{FF2B5EF4-FFF2-40B4-BE49-F238E27FC236}">
                <a16:creationId xmlns:a16="http://schemas.microsoft.com/office/drawing/2014/main" id="{DA426B23-927C-FD71-FCFD-55F06FCA1B66}"/>
              </a:ext>
            </a:extLst>
          </p:cNvPr>
          <p:cNvSpPr>
            <a:spLocks noGrp="1"/>
          </p:cNvSpPr>
          <p:nvPr>
            <p:ph type="body" sz="quarter" idx="22" hasCustomPrompt="1"/>
          </p:nvPr>
        </p:nvSpPr>
        <p:spPr>
          <a:xfrm>
            <a:off x="750695" y="4737667"/>
            <a:ext cx="2224934" cy="724816"/>
          </a:xfrm>
          <a:noFill/>
        </p:spPr>
        <p:txBody>
          <a:bodyPr wrap="square" lIns="0" tIns="0" rIns="0" bIns="0" anchor="t">
            <a:noAutofit/>
          </a:bodyPr>
          <a:lstStyle>
            <a:lvl1pPr marL="0" indent="0" algn="l">
              <a:spcBef>
                <a:spcPts val="200"/>
              </a:spcBef>
              <a:spcAft>
                <a:spcPts val="200"/>
              </a:spcAft>
              <a:buFont typeface="Arial" panose="020B0604020202020204" pitchFamily="34" charset="0"/>
              <a:buNone/>
              <a:defRPr kumimoji="0" lang="en-US" sz="1200" b="0" i="0" u="none" strike="noStrike" cap="none" normalizeH="0" dirty="0" smtClean="0">
                <a:ln>
                  <a:noFill/>
                </a:ln>
                <a:solidFill>
                  <a:schemeClr val="bg1"/>
                </a:solidFill>
                <a:effectLst/>
                <a:uLnTx/>
                <a:uFillTx/>
                <a:ea typeface="Segoe UI" pitchFamily="34" charset="0"/>
              </a:defRPr>
            </a:lvl1pPr>
          </a:lstStyle>
          <a:p>
            <a:pPr marL="228600" lvl="0" indent="-228600" defTabSz="932472" fontAlgn="base">
              <a:spcBef>
                <a:spcPct val="0"/>
              </a:spcBef>
              <a:spcAft>
                <a:spcPct val="0"/>
              </a:spcAft>
              <a:buSzTx/>
            </a:pPr>
            <a:r>
              <a:rPr lang="en-US"/>
              <a:t>Click to add text</a:t>
            </a:r>
          </a:p>
        </p:txBody>
      </p:sp>
      <p:sp>
        <p:nvSpPr>
          <p:cNvPr id="40" name="Text Placeholder 35">
            <a:extLst>
              <a:ext uri="{FF2B5EF4-FFF2-40B4-BE49-F238E27FC236}">
                <a16:creationId xmlns:a16="http://schemas.microsoft.com/office/drawing/2014/main" id="{7339EB25-DBF8-2DA9-F8AA-38BA83D13521}"/>
              </a:ext>
            </a:extLst>
          </p:cNvPr>
          <p:cNvSpPr>
            <a:spLocks noGrp="1"/>
          </p:cNvSpPr>
          <p:nvPr>
            <p:ph type="body" sz="quarter" idx="28" hasCustomPrompt="1"/>
          </p:nvPr>
        </p:nvSpPr>
        <p:spPr>
          <a:xfrm>
            <a:off x="4359307" y="4737667"/>
            <a:ext cx="2224934" cy="724816"/>
          </a:xfrm>
          <a:noFill/>
        </p:spPr>
        <p:txBody>
          <a:bodyPr wrap="square" lIns="0" tIns="0" rIns="0" bIns="0" anchor="t">
            <a:noAutofit/>
          </a:bodyPr>
          <a:lstStyle>
            <a:lvl1pPr marL="0" indent="0" algn="l">
              <a:spcBef>
                <a:spcPts val="200"/>
              </a:spcBef>
              <a:spcAft>
                <a:spcPts val="200"/>
              </a:spcAft>
              <a:buFont typeface="Arial" panose="020B0604020202020204" pitchFamily="34" charset="0"/>
              <a:buNone/>
              <a:defRPr kumimoji="0" lang="en-US" sz="1200" b="0" i="0" u="none" strike="noStrike" cap="none" normalizeH="0" dirty="0" smtClean="0">
                <a:ln>
                  <a:noFill/>
                </a:ln>
                <a:solidFill>
                  <a:schemeClr val="bg1"/>
                </a:solidFill>
                <a:effectLst/>
                <a:uLnTx/>
                <a:uFillTx/>
                <a:ea typeface="Segoe UI" pitchFamily="34" charset="0"/>
              </a:defRPr>
            </a:lvl1pPr>
          </a:lstStyle>
          <a:p>
            <a:pPr marL="228600" lvl="0" indent="-228600" defTabSz="932472" fontAlgn="base">
              <a:spcBef>
                <a:spcPct val="0"/>
              </a:spcBef>
              <a:spcAft>
                <a:spcPct val="0"/>
              </a:spcAft>
              <a:buSzTx/>
            </a:pPr>
            <a:r>
              <a:rPr lang="en-US"/>
              <a:t>Click to add text</a:t>
            </a:r>
          </a:p>
        </p:txBody>
      </p:sp>
      <p:sp>
        <p:nvSpPr>
          <p:cNvPr id="41" name="Text Placeholder 35">
            <a:extLst>
              <a:ext uri="{FF2B5EF4-FFF2-40B4-BE49-F238E27FC236}">
                <a16:creationId xmlns:a16="http://schemas.microsoft.com/office/drawing/2014/main" id="{519F66D2-B094-4DD5-B653-75D9A5561677}"/>
              </a:ext>
            </a:extLst>
          </p:cNvPr>
          <p:cNvSpPr>
            <a:spLocks noGrp="1"/>
          </p:cNvSpPr>
          <p:nvPr>
            <p:ph type="body" sz="quarter" idx="29" hasCustomPrompt="1"/>
          </p:nvPr>
        </p:nvSpPr>
        <p:spPr>
          <a:xfrm>
            <a:off x="7967919" y="4737667"/>
            <a:ext cx="2224934" cy="724816"/>
          </a:xfrm>
          <a:noFill/>
        </p:spPr>
        <p:txBody>
          <a:bodyPr wrap="square" lIns="0" tIns="0" rIns="0" bIns="0" anchor="t">
            <a:noAutofit/>
          </a:bodyPr>
          <a:lstStyle>
            <a:lvl1pPr marL="0" indent="0" algn="l">
              <a:spcBef>
                <a:spcPts val="200"/>
              </a:spcBef>
              <a:spcAft>
                <a:spcPts val="200"/>
              </a:spcAft>
              <a:buFont typeface="Arial" panose="020B0604020202020204" pitchFamily="34" charset="0"/>
              <a:buNone/>
              <a:defRPr kumimoji="0" lang="en-US" sz="1200" b="0" i="0" u="none" strike="noStrike" cap="none" normalizeH="0" dirty="0" smtClean="0">
                <a:ln>
                  <a:noFill/>
                </a:ln>
                <a:solidFill>
                  <a:schemeClr val="bg1"/>
                </a:solidFill>
                <a:effectLst/>
                <a:uLnTx/>
                <a:uFillTx/>
                <a:ea typeface="Segoe UI" pitchFamily="34" charset="0"/>
              </a:defRPr>
            </a:lvl1pPr>
          </a:lstStyle>
          <a:p>
            <a:pPr marL="228600" lvl="0" indent="-228600" defTabSz="932472" fontAlgn="base">
              <a:spcBef>
                <a:spcPct val="0"/>
              </a:spcBef>
              <a:spcAft>
                <a:spcPct val="0"/>
              </a:spcAft>
              <a:buSzTx/>
            </a:pPr>
            <a:r>
              <a:rPr lang="en-US"/>
              <a:t>Click to add text</a:t>
            </a:r>
          </a:p>
        </p:txBody>
      </p:sp>
    </p:spTree>
    <p:extLst>
      <p:ext uri="{BB962C8B-B14F-4D97-AF65-F5344CB8AC3E}">
        <p14:creationId xmlns:p14="http://schemas.microsoft.com/office/powerpoint/2010/main" val="1271687645"/>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50_Custom Layout">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17BDB50D-FC04-E2B7-C48F-442EA377C86F}"/>
              </a:ext>
            </a:extLst>
          </p:cNvPr>
          <p:cNvGrpSpPr/>
          <p:nvPr userDrawn="1"/>
        </p:nvGrpSpPr>
        <p:grpSpPr>
          <a:xfrm>
            <a:off x="0" y="0"/>
            <a:ext cx="12192000" cy="6858000"/>
            <a:chOff x="0" y="0"/>
            <a:chExt cx="12192000" cy="6858000"/>
          </a:xfrm>
        </p:grpSpPr>
        <p:pic>
          <p:nvPicPr>
            <p:cNvPr id="4" name="Picture 3" descr="A picture containing blue, electric blue, majorelle blue, blur&#10;&#10;Description automatically generated">
              <a:extLst>
                <a:ext uri="{FF2B5EF4-FFF2-40B4-BE49-F238E27FC236}">
                  <a16:creationId xmlns:a16="http://schemas.microsoft.com/office/drawing/2014/main" id="{803F587C-4752-0120-FF5E-4E77D202A333}"/>
                </a:ext>
              </a:extLst>
            </p:cNvPr>
            <p:cNvPicPr>
              <a:picLocks noChangeAspect="1"/>
            </p:cNvPicPr>
            <p:nvPr/>
          </p:nvPicPr>
          <p:blipFill>
            <a:blip r:embed="rId2"/>
            <a:stretch>
              <a:fillRect/>
            </a:stretch>
          </p:blipFill>
          <p:spPr>
            <a:xfrm>
              <a:off x="0" y="0"/>
              <a:ext cx="12192000" cy="6858000"/>
            </a:xfrm>
            <a:prstGeom prst="rect">
              <a:avLst/>
            </a:prstGeom>
          </p:spPr>
        </p:pic>
        <p:pic>
          <p:nvPicPr>
            <p:cNvPr id="5" name="Picture 4">
              <a:extLst>
                <a:ext uri="{FF2B5EF4-FFF2-40B4-BE49-F238E27FC236}">
                  <a16:creationId xmlns:a16="http://schemas.microsoft.com/office/drawing/2014/main" id="{E80BD8AB-3887-B6E4-FF30-02B77D702E27}"/>
                </a:ext>
              </a:extLst>
            </p:cNvPr>
            <p:cNvPicPr>
              <a:picLocks noChangeAspect="1"/>
            </p:cNvPicPr>
            <p:nvPr/>
          </p:nvPicPr>
          <p:blipFill>
            <a:blip r:embed="rId3" cstate="print">
              <a:alphaModFix amt="35000"/>
              <a:extLst>
                <a:ext uri="{28A0092B-C50C-407E-A947-70E740481C1C}">
                  <a14:useLocalDpi xmlns:a14="http://schemas.microsoft.com/office/drawing/2010/main"/>
                </a:ext>
              </a:extLst>
            </a:blip>
            <a:stretch>
              <a:fillRect/>
            </a:stretch>
          </p:blipFill>
          <p:spPr>
            <a:xfrm>
              <a:off x="0" y="0"/>
              <a:ext cx="12192000" cy="6858000"/>
            </a:xfrm>
            <a:prstGeom prst="rect">
              <a:avLst/>
            </a:prstGeom>
          </p:spPr>
        </p:pic>
      </p:grpSp>
      <p:grpSp>
        <p:nvGrpSpPr>
          <p:cNvPr id="6" name="Group 5">
            <a:extLst>
              <a:ext uri="{FF2B5EF4-FFF2-40B4-BE49-F238E27FC236}">
                <a16:creationId xmlns:a16="http://schemas.microsoft.com/office/drawing/2014/main" id="{D9AEBB9E-0EA3-3CF9-5E84-2AD025ABEBA3}"/>
              </a:ext>
            </a:extLst>
          </p:cNvPr>
          <p:cNvGrpSpPr/>
          <p:nvPr userDrawn="1"/>
        </p:nvGrpSpPr>
        <p:grpSpPr>
          <a:xfrm>
            <a:off x="0" y="0"/>
            <a:ext cx="12192000" cy="6858002"/>
            <a:chOff x="0" y="0"/>
            <a:chExt cx="12192000" cy="6858002"/>
          </a:xfrm>
        </p:grpSpPr>
        <p:grpSp>
          <p:nvGrpSpPr>
            <p:cNvPr id="7" name="Group 6">
              <a:extLst>
                <a:ext uri="{FF2B5EF4-FFF2-40B4-BE49-F238E27FC236}">
                  <a16:creationId xmlns:a16="http://schemas.microsoft.com/office/drawing/2014/main" id="{783062F9-78A8-3C20-DE7A-F3101BE763CC}"/>
                </a:ext>
              </a:extLst>
            </p:cNvPr>
            <p:cNvGrpSpPr/>
            <p:nvPr/>
          </p:nvGrpSpPr>
          <p:grpSpPr>
            <a:xfrm>
              <a:off x="0" y="0"/>
              <a:ext cx="12192000" cy="6858002"/>
              <a:chOff x="0" y="0"/>
              <a:chExt cx="12192000" cy="6858002"/>
            </a:xfrm>
          </p:grpSpPr>
          <p:grpSp>
            <p:nvGrpSpPr>
              <p:cNvPr id="9" name="Group 8">
                <a:extLst>
                  <a:ext uri="{FF2B5EF4-FFF2-40B4-BE49-F238E27FC236}">
                    <a16:creationId xmlns:a16="http://schemas.microsoft.com/office/drawing/2014/main" id="{A04F062B-9A5C-E7A5-630E-7F5ED1BE26D2}"/>
                  </a:ext>
                </a:extLst>
              </p:cNvPr>
              <p:cNvGrpSpPr/>
              <p:nvPr/>
            </p:nvGrpSpPr>
            <p:grpSpPr>
              <a:xfrm>
                <a:off x="9486900" y="0"/>
                <a:ext cx="2705100" cy="694583"/>
                <a:chOff x="9486900" y="0"/>
                <a:chExt cx="2705100" cy="694583"/>
              </a:xfrm>
            </p:grpSpPr>
            <p:sp>
              <p:nvSpPr>
                <p:cNvPr id="11" name="Freeform: Shape 10">
                  <a:extLst>
                    <a:ext uri="{FF2B5EF4-FFF2-40B4-BE49-F238E27FC236}">
                      <a16:creationId xmlns:a16="http://schemas.microsoft.com/office/drawing/2014/main" id="{D5D9E7ED-3A7D-DA98-F03F-E33C76EA6D10}"/>
                    </a:ext>
                  </a:extLst>
                </p:cNvPr>
                <p:cNvSpPr/>
                <p:nvPr/>
              </p:nvSpPr>
              <p:spPr>
                <a:xfrm>
                  <a:off x="9486900" y="0"/>
                  <a:ext cx="2705100" cy="694583"/>
                </a:xfrm>
                <a:custGeom>
                  <a:avLst/>
                  <a:gdLst>
                    <a:gd name="connsiteX0" fmla="*/ 0 w 6378217"/>
                    <a:gd name="connsiteY0" fmla="*/ 0 h 1637721"/>
                    <a:gd name="connsiteX1" fmla="*/ 4167423 w 6378217"/>
                    <a:gd name="connsiteY1" fmla="*/ 1631982 h 1637721"/>
                    <a:gd name="connsiteX2" fmla="*/ 6378218 w 6378217"/>
                    <a:gd name="connsiteY2" fmla="*/ 1175323 h 1637721"/>
                    <a:gd name="connsiteX3" fmla="*/ 6378218 w 6378217"/>
                    <a:gd name="connsiteY3" fmla="*/ 0 h 1637721"/>
                    <a:gd name="connsiteX4" fmla="*/ 0 w 6378217"/>
                    <a:gd name="connsiteY4" fmla="*/ 0 h 1637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78217" h="1637721">
                      <a:moveTo>
                        <a:pt x="0" y="0"/>
                      </a:moveTo>
                      <a:cubicBezTo>
                        <a:pt x="1476490" y="225815"/>
                        <a:pt x="2722373" y="1559284"/>
                        <a:pt x="4167423" y="1631982"/>
                      </a:cubicBezTo>
                      <a:cubicBezTo>
                        <a:pt x="5475750" y="1697830"/>
                        <a:pt x="6378218" y="1175323"/>
                        <a:pt x="6378218" y="1175323"/>
                      </a:cubicBezTo>
                      <a:lnTo>
                        <a:pt x="6378218" y="0"/>
                      </a:lnTo>
                      <a:lnTo>
                        <a:pt x="0" y="0"/>
                      </a:lnTo>
                      <a:close/>
                    </a:path>
                  </a:pathLst>
                </a:custGeom>
                <a:gradFill>
                  <a:gsLst>
                    <a:gs pos="100000">
                      <a:srgbClr val="122C4F"/>
                    </a:gs>
                    <a:gs pos="0">
                      <a:srgbClr val="142944"/>
                    </a:gs>
                  </a:gsLst>
                  <a:lin ang="2700000" scaled="1"/>
                </a:gradFill>
                <a:ln w="8467" cap="flat">
                  <a:noFill/>
                  <a:prstDash val="solid"/>
                  <a:miter/>
                </a:ln>
                <a:effectLst>
                  <a:outerShdw blurRad="812800" dist="317500" dir="8100000" sx="95000" sy="95000" algn="tr" rotWithShape="0">
                    <a:prstClr val="black">
                      <a:alpha val="40000"/>
                    </a:prstClr>
                  </a:outerShdw>
                </a:effectLst>
              </p:spPr>
              <p:txBody>
                <a:bodyPr rtlCol="0" anchor="ctr"/>
                <a:lstStyle/>
                <a:p>
                  <a:endParaRPr lang="en-US">
                    <a:solidFill>
                      <a:schemeClr val="bg1"/>
                    </a:solidFill>
                  </a:endParaRPr>
                </a:p>
              </p:txBody>
            </p:sp>
            <p:sp>
              <p:nvSpPr>
                <p:cNvPr id="12" name="Freeform: Shape 11">
                  <a:extLst>
                    <a:ext uri="{FF2B5EF4-FFF2-40B4-BE49-F238E27FC236}">
                      <a16:creationId xmlns:a16="http://schemas.microsoft.com/office/drawing/2014/main" id="{40801A54-6F60-A7D0-43C8-BC30F73BBDA2}"/>
                    </a:ext>
                  </a:extLst>
                </p:cNvPr>
                <p:cNvSpPr/>
                <p:nvPr/>
              </p:nvSpPr>
              <p:spPr>
                <a:xfrm>
                  <a:off x="9486900" y="0"/>
                  <a:ext cx="2705100" cy="431371"/>
                </a:xfrm>
                <a:custGeom>
                  <a:avLst/>
                  <a:gdLst>
                    <a:gd name="connsiteX0" fmla="*/ 0 w 6378217"/>
                    <a:gd name="connsiteY0" fmla="*/ 0 h 1017107"/>
                    <a:gd name="connsiteX1" fmla="*/ 4094765 w 6378217"/>
                    <a:gd name="connsiteY1" fmla="*/ 1012782 h 1017107"/>
                    <a:gd name="connsiteX2" fmla="*/ 6378218 w 6378217"/>
                    <a:gd name="connsiteY2" fmla="*/ 697085 h 1017107"/>
                    <a:gd name="connsiteX3" fmla="*/ 6378218 w 6378217"/>
                    <a:gd name="connsiteY3" fmla="*/ 0 h 1017107"/>
                    <a:gd name="connsiteX4" fmla="*/ 0 w 6378217"/>
                    <a:gd name="connsiteY4" fmla="*/ 0 h 1017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78217" h="1017107">
                      <a:moveTo>
                        <a:pt x="0" y="0"/>
                      </a:moveTo>
                      <a:cubicBezTo>
                        <a:pt x="1666233" y="157275"/>
                        <a:pt x="2855732" y="967604"/>
                        <a:pt x="4094765" y="1012782"/>
                      </a:cubicBezTo>
                      <a:cubicBezTo>
                        <a:pt x="5403922" y="1060535"/>
                        <a:pt x="6378218" y="697085"/>
                        <a:pt x="6378218" y="697085"/>
                      </a:cubicBezTo>
                      <a:lnTo>
                        <a:pt x="6378218" y="0"/>
                      </a:lnTo>
                      <a:lnTo>
                        <a:pt x="0" y="0"/>
                      </a:lnTo>
                      <a:close/>
                    </a:path>
                  </a:pathLst>
                </a:custGeom>
                <a:gradFill>
                  <a:gsLst>
                    <a:gs pos="100000">
                      <a:srgbClr val="122C4F"/>
                    </a:gs>
                    <a:gs pos="0">
                      <a:srgbClr val="142944"/>
                    </a:gs>
                  </a:gsLst>
                  <a:lin ang="2700000" scaled="1"/>
                </a:gradFill>
                <a:ln w="8467" cap="flat">
                  <a:noFill/>
                  <a:prstDash val="solid"/>
                  <a:miter/>
                </a:ln>
                <a:effectLst>
                  <a:outerShdw blurRad="571500" dir="8100000" algn="tr" rotWithShape="0">
                    <a:prstClr val="black">
                      <a:alpha val="55000"/>
                    </a:prstClr>
                  </a:outerShdw>
                </a:effectLst>
              </p:spPr>
              <p:txBody>
                <a:bodyPr rtlCol="0" anchor="ctr"/>
                <a:lstStyle/>
                <a:p>
                  <a:endParaRPr lang="en-US">
                    <a:solidFill>
                      <a:schemeClr val="bg1"/>
                    </a:solidFill>
                  </a:endParaRPr>
                </a:p>
              </p:txBody>
            </p:sp>
          </p:grpSp>
          <p:sp>
            <p:nvSpPr>
              <p:cNvPr id="10" name="Freeform: Shape 9">
                <a:extLst>
                  <a:ext uri="{FF2B5EF4-FFF2-40B4-BE49-F238E27FC236}">
                    <a16:creationId xmlns:a16="http://schemas.microsoft.com/office/drawing/2014/main" id="{F4C353FE-A337-4604-1B2F-9C1C2955E0F1}"/>
                  </a:ext>
                </a:extLst>
              </p:cNvPr>
              <p:cNvSpPr/>
              <p:nvPr/>
            </p:nvSpPr>
            <p:spPr>
              <a:xfrm>
                <a:off x="0" y="4679915"/>
                <a:ext cx="12192000" cy="2178087"/>
              </a:xfrm>
              <a:custGeom>
                <a:avLst/>
                <a:gdLst>
                  <a:gd name="connsiteX0" fmla="*/ 0 w 12192000"/>
                  <a:gd name="connsiteY0" fmla="*/ 0 h 2178087"/>
                  <a:gd name="connsiteX1" fmla="*/ 49187 w 12192000"/>
                  <a:gd name="connsiteY1" fmla="*/ 26851 h 2178087"/>
                  <a:gd name="connsiteX2" fmla="*/ 5229981 w 12192000"/>
                  <a:gd name="connsiteY2" fmla="*/ 1726424 h 2178087"/>
                  <a:gd name="connsiteX3" fmla="*/ 11446932 w 12192000"/>
                  <a:gd name="connsiteY3" fmla="*/ 876636 h 2178087"/>
                  <a:gd name="connsiteX4" fmla="*/ 12028917 w 12192000"/>
                  <a:gd name="connsiteY4" fmla="*/ 992007 h 2178087"/>
                  <a:gd name="connsiteX5" fmla="*/ 12192000 w 12192000"/>
                  <a:gd name="connsiteY5" fmla="*/ 1038316 h 2178087"/>
                  <a:gd name="connsiteX6" fmla="*/ 12192000 w 12192000"/>
                  <a:gd name="connsiteY6" fmla="*/ 2178087 h 2178087"/>
                  <a:gd name="connsiteX7" fmla="*/ 0 w 12192000"/>
                  <a:gd name="connsiteY7" fmla="*/ 2178087 h 2178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2178087">
                    <a:moveTo>
                      <a:pt x="0" y="0"/>
                    </a:moveTo>
                    <a:lnTo>
                      <a:pt x="49187" y="26851"/>
                    </a:lnTo>
                    <a:cubicBezTo>
                      <a:pt x="1085347" y="603113"/>
                      <a:pt x="3157664" y="1718458"/>
                      <a:pt x="5229981" y="1726424"/>
                    </a:cubicBezTo>
                    <a:cubicBezTo>
                      <a:pt x="7302300" y="1718458"/>
                      <a:pt x="9374617" y="603113"/>
                      <a:pt x="11446932" y="876636"/>
                    </a:cubicBezTo>
                    <a:cubicBezTo>
                      <a:pt x="11641212" y="903275"/>
                      <a:pt x="11835492" y="942354"/>
                      <a:pt x="12028917" y="992007"/>
                    </a:cubicBezTo>
                    <a:lnTo>
                      <a:pt x="12192000" y="1038316"/>
                    </a:lnTo>
                    <a:lnTo>
                      <a:pt x="12192000" y="2178087"/>
                    </a:lnTo>
                    <a:lnTo>
                      <a:pt x="0" y="2178087"/>
                    </a:lnTo>
                    <a:close/>
                  </a:path>
                </a:pathLst>
              </a:custGeom>
              <a:gradFill>
                <a:gsLst>
                  <a:gs pos="100000">
                    <a:srgbClr val="122C4F"/>
                  </a:gs>
                  <a:gs pos="0">
                    <a:srgbClr val="142944"/>
                  </a:gs>
                </a:gsLst>
                <a:lin ang="2700000" scaled="1"/>
              </a:gradFill>
              <a:ln w="8467" cap="flat">
                <a:noFill/>
                <a:prstDash val="solid"/>
                <a:miter/>
              </a:ln>
              <a:effectLst>
                <a:outerShdw blurRad="571500" dir="8100000" algn="tr" rotWithShape="0">
                  <a:prstClr val="black">
                    <a:alpha val="55000"/>
                  </a:prstClr>
                </a:outerShdw>
              </a:effectLst>
            </p:spPr>
            <p:txBody>
              <a:bodyPr rtlCol="0" anchor="ctr"/>
              <a:lstStyle/>
              <a:p>
                <a:endParaRPr lang="en-US">
                  <a:solidFill>
                    <a:schemeClr val="bg1"/>
                  </a:solidFill>
                </a:endParaRPr>
              </a:p>
            </p:txBody>
          </p:sp>
        </p:grpSp>
        <p:sp>
          <p:nvSpPr>
            <p:cNvPr id="8" name="Freeform: Shape 7">
              <a:extLst>
                <a:ext uri="{FF2B5EF4-FFF2-40B4-BE49-F238E27FC236}">
                  <a16:creationId xmlns:a16="http://schemas.microsoft.com/office/drawing/2014/main" id="{2AF0A7C8-246B-1CEF-A00E-97CD85F3745F}"/>
                </a:ext>
              </a:extLst>
            </p:cNvPr>
            <p:cNvSpPr/>
            <p:nvPr/>
          </p:nvSpPr>
          <p:spPr>
            <a:xfrm>
              <a:off x="0" y="5999523"/>
              <a:ext cx="9696275" cy="858477"/>
            </a:xfrm>
            <a:custGeom>
              <a:avLst/>
              <a:gdLst>
                <a:gd name="connsiteX0" fmla="*/ 7676696 w 9696275"/>
                <a:gd name="connsiteY0" fmla="*/ 530993 h 858477"/>
                <a:gd name="connsiteX1" fmla="*/ 8188475 w 9696275"/>
                <a:gd name="connsiteY1" fmla="*/ 547368 h 858477"/>
                <a:gd name="connsiteX2" fmla="*/ 9687830 w 9696275"/>
                <a:gd name="connsiteY2" fmla="*/ 855713 h 858477"/>
                <a:gd name="connsiteX3" fmla="*/ 9696275 w 9696275"/>
                <a:gd name="connsiteY3" fmla="*/ 858477 h 858477"/>
                <a:gd name="connsiteX4" fmla="*/ 4572598 w 9696275"/>
                <a:gd name="connsiteY4" fmla="*/ 858477 h 858477"/>
                <a:gd name="connsiteX5" fmla="*/ 4606017 w 9696275"/>
                <a:gd name="connsiteY5" fmla="*/ 856651 h 858477"/>
                <a:gd name="connsiteX6" fmla="*/ 7676696 w 9696275"/>
                <a:gd name="connsiteY6" fmla="*/ 530993 h 858477"/>
                <a:gd name="connsiteX7" fmla="*/ 0 w 9696275"/>
                <a:gd name="connsiteY7" fmla="*/ 0 h 858477"/>
                <a:gd name="connsiteX8" fmla="*/ 682372 w 9696275"/>
                <a:gd name="connsiteY8" fmla="*/ 218742 h 858477"/>
                <a:gd name="connsiteX9" fmla="*/ 3583790 w 9696275"/>
                <a:gd name="connsiteY9" fmla="*/ 856009 h 858477"/>
                <a:gd name="connsiteX10" fmla="*/ 3627014 w 9696275"/>
                <a:gd name="connsiteY10" fmla="*/ 858477 h 858477"/>
                <a:gd name="connsiteX11" fmla="*/ 0 w 9696275"/>
                <a:gd name="connsiteY11" fmla="*/ 858477 h 858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696275" h="858477">
                  <a:moveTo>
                    <a:pt x="7676696" y="530993"/>
                  </a:moveTo>
                  <a:cubicBezTo>
                    <a:pt x="7847289" y="529316"/>
                    <a:pt x="8017882" y="534146"/>
                    <a:pt x="8188475" y="547368"/>
                  </a:cubicBezTo>
                  <a:cubicBezTo>
                    <a:pt x="8700255" y="588574"/>
                    <a:pt x="9212034" y="706754"/>
                    <a:pt x="9687830" y="855713"/>
                  </a:cubicBezTo>
                  <a:lnTo>
                    <a:pt x="9696275" y="858477"/>
                  </a:lnTo>
                  <a:lnTo>
                    <a:pt x="4572598" y="858477"/>
                  </a:lnTo>
                  <a:lnTo>
                    <a:pt x="4606017" y="856651"/>
                  </a:lnTo>
                  <a:cubicBezTo>
                    <a:pt x="5629577" y="785358"/>
                    <a:pt x="6653137" y="541054"/>
                    <a:pt x="7676696" y="530993"/>
                  </a:cubicBezTo>
                  <a:close/>
                  <a:moveTo>
                    <a:pt x="0" y="0"/>
                  </a:moveTo>
                  <a:lnTo>
                    <a:pt x="682372" y="218742"/>
                  </a:lnTo>
                  <a:cubicBezTo>
                    <a:pt x="1279449" y="413736"/>
                    <a:pt x="2398967" y="768341"/>
                    <a:pt x="3583790" y="856009"/>
                  </a:cubicBezTo>
                  <a:lnTo>
                    <a:pt x="3627014" y="858477"/>
                  </a:lnTo>
                  <a:lnTo>
                    <a:pt x="0" y="858477"/>
                  </a:lnTo>
                  <a:close/>
                </a:path>
              </a:pathLst>
            </a:custGeom>
            <a:gradFill>
              <a:gsLst>
                <a:gs pos="100000">
                  <a:srgbClr val="122C4F"/>
                </a:gs>
                <a:gs pos="0">
                  <a:srgbClr val="142944"/>
                </a:gs>
              </a:gsLst>
              <a:lin ang="2700000" scaled="1"/>
            </a:gradFill>
            <a:ln w="8467" cap="flat">
              <a:noFill/>
              <a:prstDash val="solid"/>
              <a:miter/>
            </a:ln>
            <a:effectLst>
              <a:outerShdw blurRad="1270000" dist="317500" dir="8100000" algn="tr" rotWithShape="0">
                <a:prstClr val="black">
                  <a:alpha val="93000"/>
                </a:prstClr>
              </a:outerShdw>
            </a:effectLst>
          </p:spPr>
          <p:txBody>
            <a:bodyPr wrap="square" rtlCol="0" anchor="ctr">
              <a:noAutofit/>
            </a:bodyPr>
            <a:lstStyle/>
            <a:p>
              <a:endParaRPr lang="en-US">
                <a:solidFill>
                  <a:schemeClr val="bg1"/>
                </a:solidFill>
              </a:endParaRPr>
            </a:p>
          </p:txBody>
        </p:sp>
      </p:grpSp>
      <p:sp>
        <p:nvSpPr>
          <p:cNvPr id="13" name="Rectangle: Top Corners Rounded 12">
            <a:extLst>
              <a:ext uri="{FF2B5EF4-FFF2-40B4-BE49-F238E27FC236}">
                <a16:creationId xmlns:a16="http://schemas.microsoft.com/office/drawing/2014/main" id="{271E3197-E26B-45C1-DD94-4A613C6354AE}"/>
              </a:ext>
            </a:extLst>
          </p:cNvPr>
          <p:cNvSpPr>
            <a:spLocks/>
          </p:cNvSpPr>
          <p:nvPr userDrawn="1"/>
        </p:nvSpPr>
        <p:spPr bwMode="auto">
          <a:xfrm flipH="1">
            <a:off x="588263" y="1733550"/>
            <a:ext cx="11015472" cy="4535488"/>
          </a:xfrm>
          <a:prstGeom prst="round2SameRect">
            <a:avLst>
              <a:gd name="adj1" fmla="val 0"/>
              <a:gd name="adj2" fmla="val 4489"/>
            </a:avLst>
          </a:prstGeom>
          <a:solidFill>
            <a:schemeClr val="bg1">
              <a:alpha val="5000"/>
            </a:schemeClr>
          </a:solidFill>
          <a:ln>
            <a:noFill/>
            <a:headEnd type="none" w="med" len="med"/>
            <a:tailEnd type="none" w="med" len="med"/>
          </a:ln>
          <a:effectLst>
            <a:outerShdw blurRad="571500" dist="444500" dir="8040000" sx="90000" sy="90000" algn="t"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731520" rIns="182880" bIns="146304" numCol="1" spcCol="0" rtlCol="0" fromWordArt="0" anchor="t" anchorCtr="0" forceAA="0" compatLnSpc="1">
            <a:prstTxWarp prst="textNoShape">
              <a:avLst/>
            </a:prstTxWarp>
            <a:noAutofit/>
          </a:bodyPr>
          <a:lstStyle/>
          <a:p>
            <a:pPr>
              <a:spcAft>
                <a:spcPts val="600"/>
              </a:spcAft>
            </a:pPr>
            <a:endParaRPr lang="en-US" sz="1600" err="1">
              <a:solidFill>
                <a:schemeClr val="tx1"/>
              </a:solidFill>
            </a:endParaRPr>
          </a:p>
        </p:txBody>
      </p:sp>
      <p:sp>
        <p:nvSpPr>
          <p:cNvPr id="14" name="Rectangle: Top Corners Rounded 13">
            <a:extLst>
              <a:ext uri="{FF2B5EF4-FFF2-40B4-BE49-F238E27FC236}">
                <a16:creationId xmlns:a16="http://schemas.microsoft.com/office/drawing/2014/main" id="{DD05F191-7555-34BA-B45C-AE7DE52D8836}"/>
              </a:ext>
            </a:extLst>
          </p:cNvPr>
          <p:cNvSpPr>
            <a:spLocks/>
          </p:cNvSpPr>
          <p:nvPr userDrawn="1"/>
        </p:nvSpPr>
        <p:spPr bwMode="auto">
          <a:xfrm flipH="1">
            <a:off x="587206" y="1428750"/>
            <a:ext cx="11017586" cy="596900"/>
          </a:xfrm>
          <a:prstGeom prst="round2SameRect">
            <a:avLst>
              <a:gd name="adj1" fmla="val 3900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chemeClr val="bg1"/>
              </a:solidFill>
              <a:cs typeface="Segoe UI" pitchFamily="34" charset="0"/>
            </a:endParaRPr>
          </a:p>
        </p:txBody>
      </p:sp>
      <p:sp>
        <p:nvSpPr>
          <p:cNvPr id="17" name="Title 1">
            <a:extLst>
              <a:ext uri="{FF2B5EF4-FFF2-40B4-BE49-F238E27FC236}">
                <a16:creationId xmlns:a16="http://schemas.microsoft.com/office/drawing/2014/main" id="{A6446783-E9BE-EE7B-DDAA-4BCDACD80AC3}"/>
              </a:ext>
            </a:extLst>
          </p:cNvPr>
          <p:cNvSpPr>
            <a:spLocks noGrp="1"/>
          </p:cNvSpPr>
          <p:nvPr>
            <p:ph type="title"/>
          </p:nvPr>
        </p:nvSpPr>
        <p:spPr>
          <a:xfrm>
            <a:off x="588263" y="457200"/>
            <a:ext cx="11018520" cy="553998"/>
          </a:xfrm>
        </p:spPr>
        <p:txBody>
          <a:bodyPr vert="horz" wrap="square" lIns="0" tIns="0" rIns="0" bIns="0" rtlCol="0" anchor="t">
            <a:spAutoFit/>
          </a:bodyPr>
          <a:lstStyle>
            <a:lvl1pPr marL="0" indent="0">
              <a:buFont typeface="Arial" panose="020B0604020202020204" pitchFamily="34" charset="0"/>
              <a:buNone/>
              <a:defRPr lang="en-IN" sz="3600" dirty="0">
                <a:solidFill>
                  <a:schemeClr val="bg1"/>
                </a:solidFill>
              </a:defRPr>
            </a:lvl1pPr>
          </a:lstStyle>
          <a:p>
            <a:pPr marL="0" lvl="0"/>
            <a:r>
              <a:rPr lang="en-US" dirty="0"/>
              <a:t>Click to edit Master title style</a:t>
            </a:r>
            <a:endParaRPr lang="en-IN" dirty="0"/>
          </a:p>
        </p:txBody>
      </p:sp>
    </p:spTree>
    <p:extLst>
      <p:ext uri="{BB962C8B-B14F-4D97-AF65-F5344CB8AC3E}">
        <p14:creationId xmlns:p14="http://schemas.microsoft.com/office/powerpoint/2010/main" val="496089954"/>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52_Custom Layout">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9F5108E6-F6F8-A1F5-D4D2-168834BBD8D3}"/>
              </a:ext>
            </a:extLst>
          </p:cNvPr>
          <p:cNvGrpSpPr/>
          <p:nvPr userDrawn="1"/>
        </p:nvGrpSpPr>
        <p:grpSpPr>
          <a:xfrm>
            <a:off x="0" y="-62922"/>
            <a:ext cx="12192000" cy="6858000"/>
            <a:chOff x="0" y="0"/>
            <a:chExt cx="12192000" cy="6858000"/>
          </a:xfrm>
        </p:grpSpPr>
        <p:pic>
          <p:nvPicPr>
            <p:cNvPr id="4" name="Picture 3" descr="A picture containing blue, electric blue, majorelle blue, blur&#10;&#10;Description automatically generated">
              <a:extLst>
                <a:ext uri="{FF2B5EF4-FFF2-40B4-BE49-F238E27FC236}">
                  <a16:creationId xmlns:a16="http://schemas.microsoft.com/office/drawing/2014/main" id="{82E60905-D987-21A2-FFB1-C791541C93F3}"/>
                </a:ext>
              </a:extLst>
            </p:cNvPr>
            <p:cNvPicPr>
              <a:picLocks noChangeAspect="1"/>
            </p:cNvPicPr>
            <p:nvPr/>
          </p:nvPicPr>
          <p:blipFill>
            <a:blip r:embed="rId2"/>
            <a:stretch>
              <a:fillRect/>
            </a:stretch>
          </p:blipFill>
          <p:spPr>
            <a:xfrm>
              <a:off x="0" y="0"/>
              <a:ext cx="12192000" cy="6858000"/>
            </a:xfrm>
            <a:prstGeom prst="rect">
              <a:avLst/>
            </a:prstGeom>
          </p:spPr>
        </p:pic>
        <p:pic>
          <p:nvPicPr>
            <p:cNvPr id="5" name="Picture 4">
              <a:extLst>
                <a:ext uri="{FF2B5EF4-FFF2-40B4-BE49-F238E27FC236}">
                  <a16:creationId xmlns:a16="http://schemas.microsoft.com/office/drawing/2014/main" id="{10BC4C46-3888-2503-8FA7-E7099CE0B0B5}"/>
                </a:ext>
              </a:extLst>
            </p:cNvPr>
            <p:cNvPicPr>
              <a:picLocks noChangeAspect="1"/>
            </p:cNvPicPr>
            <p:nvPr/>
          </p:nvPicPr>
          <p:blipFill>
            <a:blip r:embed="rId3" cstate="print">
              <a:alphaModFix amt="35000"/>
              <a:extLst>
                <a:ext uri="{28A0092B-C50C-407E-A947-70E740481C1C}">
                  <a14:useLocalDpi xmlns:a14="http://schemas.microsoft.com/office/drawing/2010/main"/>
                </a:ext>
              </a:extLst>
            </a:blip>
            <a:stretch>
              <a:fillRect/>
            </a:stretch>
          </p:blipFill>
          <p:spPr>
            <a:xfrm>
              <a:off x="0" y="0"/>
              <a:ext cx="12192000" cy="6858000"/>
            </a:xfrm>
            <a:prstGeom prst="rect">
              <a:avLst/>
            </a:prstGeom>
          </p:spPr>
        </p:pic>
      </p:grpSp>
      <p:grpSp>
        <p:nvGrpSpPr>
          <p:cNvPr id="6" name="Group 5">
            <a:extLst>
              <a:ext uri="{FF2B5EF4-FFF2-40B4-BE49-F238E27FC236}">
                <a16:creationId xmlns:a16="http://schemas.microsoft.com/office/drawing/2014/main" id="{6F28955F-905C-5BE2-F38D-47D06EBBBC25}"/>
              </a:ext>
            </a:extLst>
          </p:cNvPr>
          <p:cNvGrpSpPr/>
          <p:nvPr userDrawn="1"/>
        </p:nvGrpSpPr>
        <p:grpSpPr>
          <a:xfrm>
            <a:off x="0" y="0"/>
            <a:ext cx="12192000" cy="6858002"/>
            <a:chOff x="0" y="0"/>
            <a:chExt cx="12192000" cy="6858002"/>
          </a:xfrm>
        </p:grpSpPr>
        <p:grpSp>
          <p:nvGrpSpPr>
            <p:cNvPr id="7" name="Group 6">
              <a:extLst>
                <a:ext uri="{FF2B5EF4-FFF2-40B4-BE49-F238E27FC236}">
                  <a16:creationId xmlns:a16="http://schemas.microsoft.com/office/drawing/2014/main" id="{FD5F1DF1-B26F-5F38-677F-549B56603FCD}"/>
                </a:ext>
              </a:extLst>
            </p:cNvPr>
            <p:cNvGrpSpPr/>
            <p:nvPr/>
          </p:nvGrpSpPr>
          <p:grpSpPr>
            <a:xfrm>
              <a:off x="0" y="0"/>
              <a:ext cx="12192000" cy="6858002"/>
              <a:chOff x="0" y="0"/>
              <a:chExt cx="12192000" cy="6858002"/>
            </a:xfrm>
          </p:grpSpPr>
          <p:grpSp>
            <p:nvGrpSpPr>
              <p:cNvPr id="9" name="Group 8">
                <a:extLst>
                  <a:ext uri="{FF2B5EF4-FFF2-40B4-BE49-F238E27FC236}">
                    <a16:creationId xmlns:a16="http://schemas.microsoft.com/office/drawing/2014/main" id="{14CB9709-BB9B-6D0E-86E9-E6402290ABAE}"/>
                  </a:ext>
                </a:extLst>
              </p:cNvPr>
              <p:cNvGrpSpPr/>
              <p:nvPr/>
            </p:nvGrpSpPr>
            <p:grpSpPr>
              <a:xfrm>
                <a:off x="9486900" y="0"/>
                <a:ext cx="2705100" cy="694583"/>
                <a:chOff x="9486900" y="0"/>
                <a:chExt cx="2705100" cy="694583"/>
              </a:xfrm>
            </p:grpSpPr>
            <p:sp>
              <p:nvSpPr>
                <p:cNvPr id="11" name="Freeform: Shape 10">
                  <a:extLst>
                    <a:ext uri="{FF2B5EF4-FFF2-40B4-BE49-F238E27FC236}">
                      <a16:creationId xmlns:a16="http://schemas.microsoft.com/office/drawing/2014/main" id="{DAE64557-0FC7-FE0D-9C0B-66910B13DCA2}"/>
                    </a:ext>
                  </a:extLst>
                </p:cNvPr>
                <p:cNvSpPr/>
                <p:nvPr/>
              </p:nvSpPr>
              <p:spPr>
                <a:xfrm>
                  <a:off x="9486900" y="0"/>
                  <a:ext cx="2705100" cy="694583"/>
                </a:xfrm>
                <a:custGeom>
                  <a:avLst/>
                  <a:gdLst>
                    <a:gd name="connsiteX0" fmla="*/ 0 w 6378217"/>
                    <a:gd name="connsiteY0" fmla="*/ 0 h 1637721"/>
                    <a:gd name="connsiteX1" fmla="*/ 4167423 w 6378217"/>
                    <a:gd name="connsiteY1" fmla="*/ 1631982 h 1637721"/>
                    <a:gd name="connsiteX2" fmla="*/ 6378218 w 6378217"/>
                    <a:gd name="connsiteY2" fmla="*/ 1175323 h 1637721"/>
                    <a:gd name="connsiteX3" fmla="*/ 6378218 w 6378217"/>
                    <a:gd name="connsiteY3" fmla="*/ 0 h 1637721"/>
                    <a:gd name="connsiteX4" fmla="*/ 0 w 6378217"/>
                    <a:gd name="connsiteY4" fmla="*/ 0 h 1637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78217" h="1637721">
                      <a:moveTo>
                        <a:pt x="0" y="0"/>
                      </a:moveTo>
                      <a:cubicBezTo>
                        <a:pt x="1476490" y="225815"/>
                        <a:pt x="2722373" y="1559284"/>
                        <a:pt x="4167423" y="1631982"/>
                      </a:cubicBezTo>
                      <a:cubicBezTo>
                        <a:pt x="5475750" y="1697830"/>
                        <a:pt x="6378218" y="1175323"/>
                        <a:pt x="6378218" y="1175323"/>
                      </a:cubicBezTo>
                      <a:lnTo>
                        <a:pt x="6378218" y="0"/>
                      </a:lnTo>
                      <a:lnTo>
                        <a:pt x="0" y="0"/>
                      </a:lnTo>
                      <a:close/>
                    </a:path>
                  </a:pathLst>
                </a:custGeom>
                <a:gradFill>
                  <a:gsLst>
                    <a:gs pos="100000">
                      <a:srgbClr val="122C4F"/>
                    </a:gs>
                    <a:gs pos="0">
                      <a:srgbClr val="142944"/>
                    </a:gs>
                  </a:gsLst>
                  <a:lin ang="2700000" scaled="1"/>
                </a:gradFill>
                <a:ln w="8467" cap="flat">
                  <a:noFill/>
                  <a:prstDash val="solid"/>
                  <a:miter/>
                </a:ln>
                <a:effectLst>
                  <a:outerShdw blurRad="812800" dist="317500" dir="8100000" sx="95000" sy="95000" algn="tr" rotWithShape="0">
                    <a:prstClr val="black">
                      <a:alpha val="40000"/>
                    </a:prstClr>
                  </a:outerShdw>
                </a:effectLst>
              </p:spPr>
              <p:txBody>
                <a:bodyPr rtlCol="0" anchor="ctr"/>
                <a:lstStyle/>
                <a:p>
                  <a:endParaRPr lang="en-US">
                    <a:solidFill>
                      <a:schemeClr val="bg1"/>
                    </a:solidFill>
                  </a:endParaRPr>
                </a:p>
              </p:txBody>
            </p:sp>
            <p:sp>
              <p:nvSpPr>
                <p:cNvPr id="12" name="Freeform: Shape 11">
                  <a:extLst>
                    <a:ext uri="{FF2B5EF4-FFF2-40B4-BE49-F238E27FC236}">
                      <a16:creationId xmlns:a16="http://schemas.microsoft.com/office/drawing/2014/main" id="{57EB0CEA-736C-A6B5-49A3-2D7056524E70}"/>
                    </a:ext>
                  </a:extLst>
                </p:cNvPr>
                <p:cNvSpPr/>
                <p:nvPr/>
              </p:nvSpPr>
              <p:spPr>
                <a:xfrm>
                  <a:off x="9486900" y="0"/>
                  <a:ext cx="2705100" cy="431371"/>
                </a:xfrm>
                <a:custGeom>
                  <a:avLst/>
                  <a:gdLst>
                    <a:gd name="connsiteX0" fmla="*/ 0 w 6378217"/>
                    <a:gd name="connsiteY0" fmla="*/ 0 h 1017107"/>
                    <a:gd name="connsiteX1" fmla="*/ 4094765 w 6378217"/>
                    <a:gd name="connsiteY1" fmla="*/ 1012782 h 1017107"/>
                    <a:gd name="connsiteX2" fmla="*/ 6378218 w 6378217"/>
                    <a:gd name="connsiteY2" fmla="*/ 697085 h 1017107"/>
                    <a:gd name="connsiteX3" fmla="*/ 6378218 w 6378217"/>
                    <a:gd name="connsiteY3" fmla="*/ 0 h 1017107"/>
                    <a:gd name="connsiteX4" fmla="*/ 0 w 6378217"/>
                    <a:gd name="connsiteY4" fmla="*/ 0 h 1017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78217" h="1017107">
                      <a:moveTo>
                        <a:pt x="0" y="0"/>
                      </a:moveTo>
                      <a:cubicBezTo>
                        <a:pt x="1666233" y="157275"/>
                        <a:pt x="2855732" y="967604"/>
                        <a:pt x="4094765" y="1012782"/>
                      </a:cubicBezTo>
                      <a:cubicBezTo>
                        <a:pt x="5403922" y="1060535"/>
                        <a:pt x="6378218" y="697085"/>
                        <a:pt x="6378218" y="697085"/>
                      </a:cubicBezTo>
                      <a:lnTo>
                        <a:pt x="6378218" y="0"/>
                      </a:lnTo>
                      <a:lnTo>
                        <a:pt x="0" y="0"/>
                      </a:lnTo>
                      <a:close/>
                    </a:path>
                  </a:pathLst>
                </a:custGeom>
                <a:gradFill>
                  <a:gsLst>
                    <a:gs pos="100000">
                      <a:srgbClr val="122C4F"/>
                    </a:gs>
                    <a:gs pos="0">
                      <a:srgbClr val="142944"/>
                    </a:gs>
                  </a:gsLst>
                  <a:lin ang="2700000" scaled="1"/>
                </a:gradFill>
                <a:ln w="8467" cap="flat">
                  <a:noFill/>
                  <a:prstDash val="solid"/>
                  <a:miter/>
                </a:ln>
                <a:effectLst>
                  <a:outerShdw blurRad="571500" dir="8100000" algn="tr" rotWithShape="0">
                    <a:prstClr val="black">
                      <a:alpha val="55000"/>
                    </a:prstClr>
                  </a:outerShdw>
                </a:effectLst>
              </p:spPr>
              <p:txBody>
                <a:bodyPr rtlCol="0" anchor="ctr"/>
                <a:lstStyle/>
                <a:p>
                  <a:endParaRPr lang="en-US">
                    <a:solidFill>
                      <a:schemeClr val="bg1"/>
                    </a:solidFill>
                  </a:endParaRPr>
                </a:p>
              </p:txBody>
            </p:sp>
          </p:grpSp>
          <p:sp>
            <p:nvSpPr>
              <p:cNvPr id="10" name="Freeform: Shape 9">
                <a:extLst>
                  <a:ext uri="{FF2B5EF4-FFF2-40B4-BE49-F238E27FC236}">
                    <a16:creationId xmlns:a16="http://schemas.microsoft.com/office/drawing/2014/main" id="{D27B92EA-0834-4C12-CB46-D141B90558CF}"/>
                  </a:ext>
                </a:extLst>
              </p:cNvPr>
              <p:cNvSpPr/>
              <p:nvPr/>
            </p:nvSpPr>
            <p:spPr>
              <a:xfrm>
                <a:off x="0" y="4679915"/>
                <a:ext cx="12192000" cy="2178087"/>
              </a:xfrm>
              <a:custGeom>
                <a:avLst/>
                <a:gdLst>
                  <a:gd name="connsiteX0" fmla="*/ 0 w 12192000"/>
                  <a:gd name="connsiteY0" fmla="*/ 0 h 2178087"/>
                  <a:gd name="connsiteX1" fmla="*/ 49187 w 12192000"/>
                  <a:gd name="connsiteY1" fmla="*/ 26851 h 2178087"/>
                  <a:gd name="connsiteX2" fmla="*/ 5229981 w 12192000"/>
                  <a:gd name="connsiteY2" fmla="*/ 1726424 h 2178087"/>
                  <a:gd name="connsiteX3" fmla="*/ 11446932 w 12192000"/>
                  <a:gd name="connsiteY3" fmla="*/ 876636 h 2178087"/>
                  <a:gd name="connsiteX4" fmla="*/ 12028917 w 12192000"/>
                  <a:gd name="connsiteY4" fmla="*/ 992007 h 2178087"/>
                  <a:gd name="connsiteX5" fmla="*/ 12192000 w 12192000"/>
                  <a:gd name="connsiteY5" fmla="*/ 1038316 h 2178087"/>
                  <a:gd name="connsiteX6" fmla="*/ 12192000 w 12192000"/>
                  <a:gd name="connsiteY6" fmla="*/ 2178087 h 2178087"/>
                  <a:gd name="connsiteX7" fmla="*/ 0 w 12192000"/>
                  <a:gd name="connsiteY7" fmla="*/ 2178087 h 2178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2178087">
                    <a:moveTo>
                      <a:pt x="0" y="0"/>
                    </a:moveTo>
                    <a:lnTo>
                      <a:pt x="49187" y="26851"/>
                    </a:lnTo>
                    <a:cubicBezTo>
                      <a:pt x="1085347" y="603113"/>
                      <a:pt x="3157664" y="1718458"/>
                      <a:pt x="5229981" y="1726424"/>
                    </a:cubicBezTo>
                    <a:cubicBezTo>
                      <a:pt x="7302300" y="1718458"/>
                      <a:pt x="9374617" y="603113"/>
                      <a:pt x="11446932" y="876636"/>
                    </a:cubicBezTo>
                    <a:cubicBezTo>
                      <a:pt x="11641212" y="903275"/>
                      <a:pt x="11835492" y="942354"/>
                      <a:pt x="12028917" y="992007"/>
                    </a:cubicBezTo>
                    <a:lnTo>
                      <a:pt x="12192000" y="1038316"/>
                    </a:lnTo>
                    <a:lnTo>
                      <a:pt x="12192000" y="2178087"/>
                    </a:lnTo>
                    <a:lnTo>
                      <a:pt x="0" y="2178087"/>
                    </a:lnTo>
                    <a:close/>
                  </a:path>
                </a:pathLst>
              </a:custGeom>
              <a:gradFill>
                <a:gsLst>
                  <a:gs pos="100000">
                    <a:srgbClr val="122C4F"/>
                  </a:gs>
                  <a:gs pos="0">
                    <a:srgbClr val="142944"/>
                  </a:gs>
                </a:gsLst>
                <a:lin ang="2700000" scaled="1"/>
              </a:gradFill>
              <a:ln w="8467" cap="flat">
                <a:noFill/>
                <a:prstDash val="solid"/>
                <a:miter/>
              </a:ln>
              <a:effectLst>
                <a:outerShdw blurRad="1270000" dist="317500" dir="8100000" algn="tr" rotWithShape="0">
                  <a:prstClr val="black">
                    <a:alpha val="93000"/>
                  </a:prstClr>
                </a:outerShdw>
              </a:effectLst>
            </p:spPr>
            <p:txBody>
              <a:bodyPr wrap="square" rtlCol="0" anchor="ctr">
                <a:noAutofit/>
              </a:bodyPr>
              <a:lstStyle/>
              <a:p>
                <a:endParaRPr lang="en-US">
                  <a:solidFill>
                    <a:schemeClr val="bg1"/>
                  </a:solidFill>
                </a:endParaRPr>
              </a:p>
            </p:txBody>
          </p:sp>
        </p:grpSp>
        <p:sp>
          <p:nvSpPr>
            <p:cNvPr id="8" name="Freeform: Shape 7">
              <a:extLst>
                <a:ext uri="{FF2B5EF4-FFF2-40B4-BE49-F238E27FC236}">
                  <a16:creationId xmlns:a16="http://schemas.microsoft.com/office/drawing/2014/main" id="{991E6195-8EC5-A016-E27E-79A12AAF102B}"/>
                </a:ext>
              </a:extLst>
            </p:cNvPr>
            <p:cNvSpPr/>
            <p:nvPr/>
          </p:nvSpPr>
          <p:spPr>
            <a:xfrm>
              <a:off x="0" y="5999523"/>
              <a:ext cx="9696275" cy="858477"/>
            </a:xfrm>
            <a:custGeom>
              <a:avLst/>
              <a:gdLst>
                <a:gd name="connsiteX0" fmla="*/ 7676696 w 9696275"/>
                <a:gd name="connsiteY0" fmla="*/ 530993 h 858477"/>
                <a:gd name="connsiteX1" fmla="*/ 8188475 w 9696275"/>
                <a:gd name="connsiteY1" fmla="*/ 547368 h 858477"/>
                <a:gd name="connsiteX2" fmla="*/ 9687830 w 9696275"/>
                <a:gd name="connsiteY2" fmla="*/ 855713 h 858477"/>
                <a:gd name="connsiteX3" fmla="*/ 9696275 w 9696275"/>
                <a:gd name="connsiteY3" fmla="*/ 858477 h 858477"/>
                <a:gd name="connsiteX4" fmla="*/ 4572598 w 9696275"/>
                <a:gd name="connsiteY4" fmla="*/ 858477 h 858477"/>
                <a:gd name="connsiteX5" fmla="*/ 4606017 w 9696275"/>
                <a:gd name="connsiteY5" fmla="*/ 856651 h 858477"/>
                <a:gd name="connsiteX6" fmla="*/ 7676696 w 9696275"/>
                <a:gd name="connsiteY6" fmla="*/ 530993 h 858477"/>
                <a:gd name="connsiteX7" fmla="*/ 0 w 9696275"/>
                <a:gd name="connsiteY7" fmla="*/ 0 h 858477"/>
                <a:gd name="connsiteX8" fmla="*/ 682372 w 9696275"/>
                <a:gd name="connsiteY8" fmla="*/ 218742 h 858477"/>
                <a:gd name="connsiteX9" fmla="*/ 3583790 w 9696275"/>
                <a:gd name="connsiteY9" fmla="*/ 856009 h 858477"/>
                <a:gd name="connsiteX10" fmla="*/ 3627014 w 9696275"/>
                <a:gd name="connsiteY10" fmla="*/ 858477 h 858477"/>
                <a:gd name="connsiteX11" fmla="*/ 0 w 9696275"/>
                <a:gd name="connsiteY11" fmla="*/ 858477 h 858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696275" h="858477">
                  <a:moveTo>
                    <a:pt x="7676696" y="530993"/>
                  </a:moveTo>
                  <a:cubicBezTo>
                    <a:pt x="7847289" y="529316"/>
                    <a:pt x="8017882" y="534146"/>
                    <a:pt x="8188475" y="547368"/>
                  </a:cubicBezTo>
                  <a:cubicBezTo>
                    <a:pt x="8700255" y="588574"/>
                    <a:pt x="9212034" y="706754"/>
                    <a:pt x="9687830" y="855713"/>
                  </a:cubicBezTo>
                  <a:lnTo>
                    <a:pt x="9696275" y="858477"/>
                  </a:lnTo>
                  <a:lnTo>
                    <a:pt x="4572598" y="858477"/>
                  </a:lnTo>
                  <a:lnTo>
                    <a:pt x="4606017" y="856651"/>
                  </a:lnTo>
                  <a:cubicBezTo>
                    <a:pt x="5629577" y="785358"/>
                    <a:pt x="6653137" y="541054"/>
                    <a:pt x="7676696" y="530993"/>
                  </a:cubicBezTo>
                  <a:close/>
                  <a:moveTo>
                    <a:pt x="0" y="0"/>
                  </a:moveTo>
                  <a:lnTo>
                    <a:pt x="682372" y="218742"/>
                  </a:lnTo>
                  <a:cubicBezTo>
                    <a:pt x="1279449" y="413736"/>
                    <a:pt x="2398967" y="768341"/>
                    <a:pt x="3583790" y="856009"/>
                  </a:cubicBezTo>
                  <a:lnTo>
                    <a:pt x="3627014" y="858477"/>
                  </a:lnTo>
                  <a:lnTo>
                    <a:pt x="0" y="858477"/>
                  </a:lnTo>
                  <a:close/>
                </a:path>
              </a:pathLst>
            </a:custGeom>
            <a:gradFill>
              <a:gsLst>
                <a:gs pos="100000">
                  <a:srgbClr val="122C4F"/>
                </a:gs>
                <a:gs pos="0">
                  <a:srgbClr val="142944"/>
                </a:gs>
              </a:gsLst>
              <a:lin ang="2700000" scaled="1"/>
            </a:gradFill>
            <a:ln w="8467" cap="flat">
              <a:noFill/>
              <a:prstDash val="solid"/>
              <a:miter/>
            </a:ln>
            <a:effectLst>
              <a:outerShdw blurRad="1270000" dist="317500" dir="8100000" algn="tr" rotWithShape="0">
                <a:prstClr val="black">
                  <a:alpha val="93000"/>
                </a:prstClr>
              </a:outerShdw>
            </a:effectLst>
          </p:spPr>
          <p:txBody>
            <a:bodyPr wrap="square" rtlCol="0" anchor="ctr">
              <a:noAutofit/>
            </a:bodyPr>
            <a:lstStyle/>
            <a:p>
              <a:endParaRPr lang="en-US">
                <a:solidFill>
                  <a:schemeClr val="bg1"/>
                </a:solidFill>
              </a:endParaRPr>
            </a:p>
          </p:txBody>
        </p:sp>
      </p:grpSp>
      <p:sp>
        <p:nvSpPr>
          <p:cNvPr id="13" name="Rectangle: Rounded Corners 12">
            <a:extLst>
              <a:ext uri="{FF2B5EF4-FFF2-40B4-BE49-F238E27FC236}">
                <a16:creationId xmlns:a16="http://schemas.microsoft.com/office/drawing/2014/main" id="{80D6BA44-DC14-C18F-8042-67753A9036AC}"/>
              </a:ext>
            </a:extLst>
          </p:cNvPr>
          <p:cNvSpPr>
            <a:spLocks/>
          </p:cNvSpPr>
          <p:nvPr userDrawn="1"/>
        </p:nvSpPr>
        <p:spPr bwMode="auto">
          <a:xfrm flipH="1">
            <a:off x="7069254" y="1428750"/>
            <a:ext cx="4539340" cy="4478564"/>
          </a:xfrm>
          <a:prstGeom prst="roundRect">
            <a:avLst>
              <a:gd name="adj" fmla="val 6884"/>
            </a:avLst>
          </a:prstGeom>
          <a:solidFill>
            <a:schemeClr val="bg1">
              <a:alpha val="5000"/>
            </a:schemeClr>
          </a:solidFill>
          <a:ln>
            <a:noFill/>
          </a:ln>
          <a:effectLst>
            <a:outerShdw blurRad="4445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err="1">
              <a:solidFill>
                <a:schemeClr val="bg1"/>
              </a:solidFill>
            </a:endParaRPr>
          </a:p>
        </p:txBody>
      </p:sp>
      <p:sp>
        <p:nvSpPr>
          <p:cNvPr id="14" name="Rectangle: Rounded Corners 13">
            <a:extLst>
              <a:ext uri="{FF2B5EF4-FFF2-40B4-BE49-F238E27FC236}">
                <a16:creationId xmlns:a16="http://schemas.microsoft.com/office/drawing/2014/main" id="{82BD30B4-F090-031E-0456-132A1C717A4C}"/>
              </a:ext>
            </a:extLst>
          </p:cNvPr>
          <p:cNvSpPr>
            <a:spLocks/>
          </p:cNvSpPr>
          <p:nvPr userDrawn="1"/>
        </p:nvSpPr>
        <p:spPr bwMode="auto">
          <a:xfrm flipH="1">
            <a:off x="588263" y="1428750"/>
            <a:ext cx="6291508" cy="4478564"/>
          </a:xfrm>
          <a:prstGeom prst="roundRect">
            <a:avLst>
              <a:gd name="adj" fmla="val 6033"/>
            </a:avLst>
          </a:prstGeom>
          <a:solidFill>
            <a:schemeClr val="bg1">
              <a:alpha val="5000"/>
            </a:schemeClr>
          </a:solidFill>
          <a:ln>
            <a:noFill/>
          </a:ln>
          <a:effectLst>
            <a:outerShdw blurRad="4445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err="1">
              <a:solidFill>
                <a:schemeClr val="bg1"/>
              </a:solidFill>
            </a:endParaRPr>
          </a:p>
        </p:txBody>
      </p:sp>
      <p:sp>
        <p:nvSpPr>
          <p:cNvPr id="18" name="Title 1">
            <a:extLst>
              <a:ext uri="{FF2B5EF4-FFF2-40B4-BE49-F238E27FC236}">
                <a16:creationId xmlns:a16="http://schemas.microsoft.com/office/drawing/2014/main" id="{0AC946C8-1EF7-AB95-20E5-E529D07E8A58}"/>
              </a:ext>
            </a:extLst>
          </p:cNvPr>
          <p:cNvSpPr>
            <a:spLocks noGrp="1"/>
          </p:cNvSpPr>
          <p:nvPr>
            <p:ph type="title"/>
          </p:nvPr>
        </p:nvSpPr>
        <p:spPr>
          <a:xfrm>
            <a:off x="588263" y="457200"/>
            <a:ext cx="11018520" cy="553998"/>
          </a:xfrm>
        </p:spPr>
        <p:txBody>
          <a:bodyPr vert="horz" wrap="square" lIns="0" tIns="0" rIns="0" bIns="0" rtlCol="0" anchor="t">
            <a:spAutoFit/>
          </a:bodyPr>
          <a:lstStyle>
            <a:lvl1pPr marL="0" indent="0">
              <a:buFont typeface="Arial" panose="020B0604020202020204" pitchFamily="34" charset="0"/>
              <a:buNone/>
              <a:defRPr lang="en-IN" sz="3600" dirty="0">
                <a:solidFill>
                  <a:schemeClr val="bg1"/>
                </a:solidFill>
              </a:defRPr>
            </a:lvl1pPr>
          </a:lstStyle>
          <a:p>
            <a:pPr marL="0" lvl="0"/>
            <a:r>
              <a:rPr lang="en-US" dirty="0"/>
              <a:t>Click to edit Master title style</a:t>
            </a:r>
            <a:endParaRPr lang="en-IN" dirty="0"/>
          </a:p>
        </p:txBody>
      </p:sp>
    </p:spTree>
    <p:extLst>
      <p:ext uri="{BB962C8B-B14F-4D97-AF65-F5344CB8AC3E}">
        <p14:creationId xmlns:p14="http://schemas.microsoft.com/office/powerpoint/2010/main" val="477849909"/>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53_Custom Layout">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AE8879C0-FA43-E72C-072A-9FF215101006}"/>
              </a:ext>
            </a:extLst>
          </p:cNvPr>
          <p:cNvGrpSpPr/>
          <p:nvPr userDrawn="1"/>
        </p:nvGrpSpPr>
        <p:grpSpPr>
          <a:xfrm>
            <a:off x="0" y="0"/>
            <a:ext cx="12192000" cy="6858000"/>
            <a:chOff x="0" y="0"/>
            <a:chExt cx="12192000" cy="6858000"/>
          </a:xfrm>
        </p:grpSpPr>
        <p:pic>
          <p:nvPicPr>
            <p:cNvPr id="4" name="Picture 3" descr="A picture containing blue, electric blue, majorelle blue, blur&#10;&#10;Description automatically generated">
              <a:extLst>
                <a:ext uri="{FF2B5EF4-FFF2-40B4-BE49-F238E27FC236}">
                  <a16:creationId xmlns:a16="http://schemas.microsoft.com/office/drawing/2014/main" id="{FA7CA2AB-A783-6A4E-A150-AB8C5EC78682}"/>
                </a:ext>
              </a:extLst>
            </p:cNvPr>
            <p:cNvPicPr>
              <a:picLocks noChangeAspect="1"/>
            </p:cNvPicPr>
            <p:nvPr/>
          </p:nvPicPr>
          <p:blipFill>
            <a:blip r:embed="rId2"/>
            <a:stretch>
              <a:fillRect/>
            </a:stretch>
          </p:blipFill>
          <p:spPr>
            <a:xfrm>
              <a:off x="0" y="0"/>
              <a:ext cx="12192000" cy="6858000"/>
            </a:xfrm>
            <a:prstGeom prst="rect">
              <a:avLst/>
            </a:prstGeom>
          </p:spPr>
        </p:pic>
        <p:pic>
          <p:nvPicPr>
            <p:cNvPr id="5" name="Picture 4">
              <a:extLst>
                <a:ext uri="{FF2B5EF4-FFF2-40B4-BE49-F238E27FC236}">
                  <a16:creationId xmlns:a16="http://schemas.microsoft.com/office/drawing/2014/main" id="{E179F96F-A61F-F9DB-2A42-8A2685403DD4}"/>
                </a:ext>
              </a:extLst>
            </p:cNvPr>
            <p:cNvPicPr>
              <a:picLocks noChangeAspect="1"/>
            </p:cNvPicPr>
            <p:nvPr/>
          </p:nvPicPr>
          <p:blipFill>
            <a:blip r:embed="rId3" cstate="print">
              <a:alphaModFix amt="35000"/>
              <a:extLst>
                <a:ext uri="{28A0092B-C50C-407E-A947-70E740481C1C}">
                  <a14:useLocalDpi xmlns:a14="http://schemas.microsoft.com/office/drawing/2010/main"/>
                </a:ext>
              </a:extLst>
            </a:blip>
            <a:stretch>
              <a:fillRect/>
            </a:stretch>
          </p:blipFill>
          <p:spPr>
            <a:xfrm>
              <a:off x="0" y="0"/>
              <a:ext cx="12192000" cy="6858000"/>
            </a:xfrm>
            <a:prstGeom prst="rect">
              <a:avLst/>
            </a:prstGeom>
          </p:spPr>
        </p:pic>
      </p:grpSp>
      <p:grpSp>
        <p:nvGrpSpPr>
          <p:cNvPr id="6" name="Group 5">
            <a:extLst>
              <a:ext uri="{FF2B5EF4-FFF2-40B4-BE49-F238E27FC236}">
                <a16:creationId xmlns:a16="http://schemas.microsoft.com/office/drawing/2014/main" id="{B2591517-E68A-0823-F095-19185AE61A99}"/>
              </a:ext>
            </a:extLst>
          </p:cNvPr>
          <p:cNvGrpSpPr/>
          <p:nvPr userDrawn="1"/>
        </p:nvGrpSpPr>
        <p:grpSpPr>
          <a:xfrm>
            <a:off x="0" y="0"/>
            <a:ext cx="12192000" cy="6858002"/>
            <a:chOff x="0" y="0"/>
            <a:chExt cx="12192000" cy="6858002"/>
          </a:xfrm>
        </p:grpSpPr>
        <p:grpSp>
          <p:nvGrpSpPr>
            <p:cNvPr id="7" name="Group 6">
              <a:extLst>
                <a:ext uri="{FF2B5EF4-FFF2-40B4-BE49-F238E27FC236}">
                  <a16:creationId xmlns:a16="http://schemas.microsoft.com/office/drawing/2014/main" id="{5B936E5E-A088-1300-15A2-A199C5C73558}"/>
                </a:ext>
              </a:extLst>
            </p:cNvPr>
            <p:cNvGrpSpPr/>
            <p:nvPr/>
          </p:nvGrpSpPr>
          <p:grpSpPr>
            <a:xfrm>
              <a:off x="0" y="0"/>
              <a:ext cx="12192000" cy="6858002"/>
              <a:chOff x="0" y="0"/>
              <a:chExt cx="12192000" cy="6858002"/>
            </a:xfrm>
          </p:grpSpPr>
          <p:grpSp>
            <p:nvGrpSpPr>
              <p:cNvPr id="9" name="Group 8">
                <a:extLst>
                  <a:ext uri="{FF2B5EF4-FFF2-40B4-BE49-F238E27FC236}">
                    <a16:creationId xmlns:a16="http://schemas.microsoft.com/office/drawing/2014/main" id="{952C1DDE-2498-91AF-7F3F-124AD3E8DE2C}"/>
                  </a:ext>
                </a:extLst>
              </p:cNvPr>
              <p:cNvGrpSpPr/>
              <p:nvPr/>
            </p:nvGrpSpPr>
            <p:grpSpPr>
              <a:xfrm>
                <a:off x="9486900" y="0"/>
                <a:ext cx="2705100" cy="694583"/>
                <a:chOff x="9486900" y="0"/>
                <a:chExt cx="2705100" cy="694583"/>
              </a:xfrm>
            </p:grpSpPr>
            <p:sp>
              <p:nvSpPr>
                <p:cNvPr id="11" name="Freeform: Shape 10">
                  <a:extLst>
                    <a:ext uri="{FF2B5EF4-FFF2-40B4-BE49-F238E27FC236}">
                      <a16:creationId xmlns:a16="http://schemas.microsoft.com/office/drawing/2014/main" id="{8A9D393A-AC0B-6291-6EC3-6654F3B03AE4}"/>
                    </a:ext>
                  </a:extLst>
                </p:cNvPr>
                <p:cNvSpPr/>
                <p:nvPr/>
              </p:nvSpPr>
              <p:spPr>
                <a:xfrm>
                  <a:off x="9486900" y="0"/>
                  <a:ext cx="2705100" cy="694583"/>
                </a:xfrm>
                <a:custGeom>
                  <a:avLst/>
                  <a:gdLst>
                    <a:gd name="connsiteX0" fmla="*/ 0 w 6378217"/>
                    <a:gd name="connsiteY0" fmla="*/ 0 h 1637721"/>
                    <a:gd name="connsiteX1" fmla="*/ 4167423 w 6378217"/>
                    <a:gd name="connsiteY1" fmla="*/ 1631982 h 1637721"/>
                    <a:gd name="connsiteX2" fmla="*/ 6378218 w 6378217"/>
                    <a:gd name="connsiteY2" fmla="*/ 1175323 h 1637721"/>
                    <a:gd name="connsiteX3" fmla="*/ 6378218 w 6378217"/>
                    <a:gd name="connsiteY3" fmla="*/ 0 h 1637721"/>
                    <a:gd name="connsiteX4" fmla="*/ 0 w 6378217"/>
                    <a:gd name="connsiteY4" fmla="*/ 0 h 1637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78217" h="1637721">
                      <a:moveTo>
                        <a:pt x="0" y="0"/>
                      </a:moveTo>
                      <a:cubicBezTo>
                        <a:pt x="1476490" y="225815"/>
                        <a:pt x="2722373" y="1559284"/>
                        <a:pt x="4167423" y="1631982"/>
                      </a:cubicBezTo>
                      <a:cubicBezTo>
                        <a:pt x="5475750" y="1697830"/>
                        <a:pt x="6378218" y="1175323"/>
                        <a:pt x="6378218" y="1175323"/>
                      </a:cubicBezTo>
                      <a:lnTo>
                        <a:pt x="6378218" y="0"/>
                      </a:lnTo>
                      <a:lnTo>
                        <a:pt x="0" y="0"/>
                      </a:lnTo>
                      <a:close/>
                    </a:path>
                  </a:pathLst>
                </a:custGeom>
                <a:gradFill>
                  <a:gsLst>
                    <a:gs pos="100000">
                      <a:srgbClr val="122C4F"/>
                    </a:gs>
                    <a:gs pos="0">
                      <a:srgbClr val="142944"/>
                    </a:gs>
                  </a:gsLst>
                  <a:lin ang="2700000" scaled="1"/>
                </a:gradFill>
                <a:ln w="8467" cap="flat">
                  <a:noFill/>
                  <a:prstDash val="solid"/>
                  <a:miter/>
                </a:ln>
                <a:effectLst>
                  <a:outerShdw blurRad="812800" dist="317500" dir="8100000" sx="95000" sy="95000" algn="tr" rotWithShape="0">
                    <a:prstClr val="black">
                      <a:alpha val="40000"/>
                    </a:prstClr>
                  </a:outerShdw>
                </a:effectLst>
              </p:spPr>
              <p:txBody>
                <a:bodyPr rtlCol="0" anchor="ctr"/>
                <a:lstStyle/>
                <a:p>
                  <a:endParaRPr lang="en-US">
                    <a:solidFill>
                      <a:schemeClr val="bg1"/>
                    </a:solidFill>
                  </a:endParaRPr>
                </a:p>
              </p:txBody>
            </p:sp>
            <p:sp>
              <p:nvSpPr>
                <p:cNvPr id="12" name="Freeform: Shape 11">
                  <a:extLst>
                    <a:ext uri="{FF2B5EF4-FFF2-40B4-BE49-F238E27FC236}">
                      <a16:creationId xmlns:a16="http://schemas.microsoft.com/office/drawing/2014/main" id="{54166D34-F33B-BE5E-F8E6-B264FF24906E}"/>
                    </a:ext>
                  </a:extLst>
                </p:cNvPr>
                <p:cNvSpPr/>
                <p:nvPr/>
              </p:nvSpPr>
              <p:spPr>
                <a:xfrm>
                  <a:off x="9486900" y="0"/>
                  <a:ext cx="2705100" cy="431371"/>
                </a:xfrm>
                <a:custGeom>
                  <a:avLst/>
                  <a:gdLst>
                    <a:gd name="connsiteX0" fmla="*/ 0 w 6378217"/>
                    <a:gd name="connsiteY0" fmla="*/ 0 h 1017107"/>
                    <a:gd name="connsiteX1" fmla="*/ 4094765 w 6378217"/>
                    <a:gd name="connsiteY1" fmla="*/ 1012782 h 1017107"/>
                    <a:gd name="connsiteX2" fmla="*/ 6378218 w 6378217"/>
                    <a:gd name="connsiteY2" fmla="*/ 697085 h 1017107"/>
                    <a:gd name="connsiteX3" fmla="*/ 6378218 w 6378217"/>
                    <a:gd name="connsiteY3" fmla="*/ 0 h 1017107"/>
                    <a:gd name="connsiteX4" fmla="*/ 0 w 6378217"/>
                    <a:gd name="connsiteY4" fmla="*/ 0 h 1017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78217" h="1017107">
                      <a:moveTo>
                        <a:pt x="0" y="0"/>
                      </a:moveTo>
                      <a:cubicBezTo>
                        <a:pt x="1666233" y="157275"/>
                        <a:pt x="2855732" y="967604"/>
                        <a:pt x="4094765" y="1012782"/>
                      </a:cubicBezTo>
                      <a:cubicBezTo>
                        <a:pt x="5403922" y="1060535"/>
                        <a:pt x="6378218" y="697085"/>
                        <a:pt x="6378218" y="697085"/>
                      </a:cubicBezTo>
                      <a:lnTo>
                        <a:pt x="6378218" y="0"/>
                      </a:lnTo>
                      <a:lnTo>
                        <a:pt x="0" y="0"/>
                      </a:lnTo>
                      <a:close/>
                    </a:path>
                  </a:pathLst>
                </a:custGeom>
                <a:gradFill>
                  <a:gsLst>
                    <a:gs pos="100000">
                      <a:srgbClr val="122C4F"/>
                    </a:gs>
                    <a:gs pos="0">
                      <a:srgbClr val="142944"/>
                    </a:gs>
                  </a:gsLst>
                  <a:lin ang="2700000" scaled="1"/>
                </a:gradFill>
                <a:ln w="8467" cap="flat">
                  <a:noFill/>
                  <a:prstDash val="solid"/>
                  <a:miter/>
                </a:ln>
                <a:effectLst>
                  <a:outerShdw blurRad="571500" dir="8100000" algn="tr" rotWithShape="0">
                    <a:prstClr val="black">
                      <a:alpha val="55000"/>
                    </a:prstClr>
                  </a:outerShdw>
                </a:effectLst>
              </p:spPr>
              <p:txBody>
                <a:bodyPr rtlCol="0" anchor="ctr"/>
                <a:lstStyle/>
                <a:p>
                  <a:endParaRPr lang="en-US">
                    <a:solidFill>
                      <a:schemeClr val="bg1"/>
                    </a:solidFill>
                  </a:endParaRPr>
                </a:p>
              </p:txBody>
            </p:sp>
          </p:grpSp>
          <p:sp>
            <p:nvSpPr>
              <p:cNvPr id="10" name="Freeform: Shape 9">
                <a:extLst>
                  <a:ext uri="{FF2B5EF4-FFF2-40B4-BE49-F238E27FC236}">
                    <a16:creationId xmlns:a16="http://schemas.microsoft.com/office/drawing/2014/main" id="{8AE73743-B861-5DE2-1C6A-475E414C6FAB}"/>
                  </a:ext>
                </a:extLst>
              </p:cNvPr>
              <p:cNvSpPr/>
              <p:nvPr/>
            </p:nvSpPr>
            <p:spPr>
              <a:xfrm>
                <a:off x="0" y="4679915"/>
                <a:ext cx="12192000" cy="2178087"/>
              </a:xfrm>
              <a:custGeom>
                <a:avLst/>
                <a:gdLst>
                  <a:gd name="connsiteX0" fmla="*/ 0 w 12192000"/>
                  <a:gd name="connsiteY0" fmla="*/ 0 h 2178087"/>
                  <a:gd name="connsiteX1" fmla="*/ 49187 w 12192000"/>
                  <a:gd name="connsiteY1" fmla="*/ 26851 h 2178087"/>
                  <a:gd name="connsiteX2" fmla="*/ 5229981 w 12192000"/>
                  <a:gd name="connsiteY2" fmla="*/ 1726424 h 2178087"/>
                  <a:gd name="connsiteX3" fmla="*/ 11446932 w 12192000"/>
                  <a:gd name="connsiteY3" fmla="*/ 876636 h 2178087"/>
                  <a:gd name="connsiteX4" fmla="*/ 12028917 w 12192000"/>
                  <a:gd name="connsiteY4" fmla="*/ 992007 h 2178087"/>
                  <a:gd name="connsiteX5" fmla="*/ 12192000 w 12192000"/>
                  <a:gd name="connsiteY5" fmla="*/ 1038316 h 2178087"/>
                  <a:gd name="connsiteX6" fmla="*/ 12192000 w 12192000"/>
                  <a:gd name="connsiteY6" fmla="*/ 2178087 h 2178087"/>
                  <a:gd name="connsiteX7" fmla="*/ 0 w 12192000"/>
                  <a:gd name="connsiteY7" fmla="*/ 2178087 h 2178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2178087">
                    <a:moveTo>
                      <a:pt x="0" y="0"/>
                    </a:moveTo>
                    <a:lnTo>
                      <a:pt x="49187" y="26851"/>
                    </a:lnTo>
                    <a:cubicBezTo>
                      <a:pt x="1085347" y="603113"/>
                      <a:pt x="3157664" y="1718458"/>
                      <a:pt x="5229981" y="1726424"/>
                    </a:cubicBezTo>
                    <a:cubicBezTo>
                      <a:pt x="7302300" y="1718458"/>
                      <a:pt x="9374617" y="603113"/>
                      <a:pt x="11446932" y="876636"/>
                    </a:cubicBezTo>
                    <a:cubicBezTo>
                      <a:pt x="11641212" y="903275"/>
                      <a:pt x="11835492" y="942354"/>
                      <a:pt x="12028917" y="992007"/>
                    </a:cubicBezTo>
                    <a:lnTo>
                      <a:pt x="12192000" y="1038316"/>
                    </a:lnTo>
                    <a:lnTo>
                      <a:pt x="12192000" y="2178087"/>
                    </a:lnTo>
                    <a:lnTo>
                      <a:pt x="0" y="2178087"/>
                    </a:lnTo>
                    <a:close/>
                  </a:path>
                </a:pathLst>
              </a:custGeom>
              <a:gradFill>
                <a:gsLst>
                  <a:gs pos="100000">
                    <a:srgbClr val="122C4F"/>
                  </a:gs>
                  <a:gs pos="0">
                    <a:srgbClr val="142944"/>
                  </a:gs>
                </a:gsLst>
                <a:lin ang="2700000" scaled="1"/>
              </a:gradFill>
              <a:ln w="8467" cap="flat">
                <a:noFill/>
                <a:prstDash val="solid"/>
                <a:miter/>
              </a:ln>
              <a:effectLst>
                <a:outerShdw blurRad="571500" dir="8100000" algn="tr" rotWithShape="0">
                  <a:prstClr val="black">
                    <a:alpha val="55000"/>
                  </a:prstClr>
                </a:outerShdw>
              </a:effectLst>
            </p:spPr>
            <p:txBody>
              <a:bodyPr rtlCol="0" anchor="ctr"/>
              <a:lstStyle/>
              <a:p>
                <a:endParaRPr lang="en-US">
                  <a:solidFill>
                    <a:schemeClr val="bg1"/>
                  </a:solidFill>
                </a:endParaRPr>
              </a:p>
            </p:txBody>
          </p:sp>
        </p:grpSp>
        <p:sp>
          <p:nvSpPr>
            <p:cNvPr id="8" name="Freeform: Shape 7">
              <a:extLst>
                <a:ext uri="{FF2B5EF4-FFF2-40B4-BE49-F238E27FC236}">
                  <a16:creationId xmlns:a16="http://schemas.microsoft.com/office/drawing/2014/main" id="{0CE7177C-A577-4462-BA5B-051EAD097135}"/>
                </a:ext>
              </a:extLst>
            </p:cNvPr>
            <p:cNvSpPr/>
            <p:nvPr/>
          </p:nvSpPr>
          <p:spPr>
            <a:xfrm>
              <a:off x="0" y="5999523"/>
              <a:ext cx="9696275" cy="858477"/>
            </a:xfrm>
            <a:custGeom>
              <a:avLst/>
              <a:gdLst>
                <a:gd name="connsiteX0" fmla="*/ 7676696 w 9696275"/>
                <a:gd name="connsiteY0" fmla="*/ 530993 h 858477"/>
                <a:gd name="connsiteX1" fmla="*/ 8188475 w 9696275"/>
                <a:gd name="connsiteY1" fmla="*/ 547368 h 858477"/>
                <a:gd name="connsiteX2" fmla="*/ 9687830 w 9696275"/>
                <a:gd name="connsiteY2" fmla="*/ 855713 h 858477"/>
                <a:gd name="connsiteX3" fmla="*/ 9696275 w 9696275"/>
                <a:gd name="connsiteY3" fmla="*/ 858477 h 858477"/>
                <a:gd name="connsiteX4" fmla="*/ 4572598 w 9696275"/>
                <a:gd name="connsiteY4" fmla="*/ 858477 h 858477"/>
                <a:gd name="connsiteX5" fmla="*/ 4606017 w 9696275"/>
                <a:gd name="connsiteY5" fmla="*/ 856651 h 858477"/>
                <a:gd name="connsiteX6" fmla="*/ 7676696 w 9696275"/>
                <a:gd name="connsiteY6" fmla="*/ 530993 h 858477"/>
                <a:gd name="connsiteX7" fmla="*/ 0 w 9696275"/>
                <a:gd name="connsiteY7" fmla="*/ 0 h 858477"/>
                <a:gd name="connsiteX8" fmla="*/ 682372 w 9696275"/>
                <a:gd name="connsiteY8" fmla="*/ 218742 h 858477"/>
                <a:gd name="connsiteX9" fmla="*/ 3583790 w 9696275"/>
                <a:gd name="connsiteY9" fmla="*/ 856009 h 858477"/>
                <a:gd name="connsiteX10" fmla="*/ 3627014 w 9696275"/>
                <a:gd name="connsiteY10" fmla="*/ 858477 h 858477"/>
                <a:gd name="connsiteX11" fmla="*/ 0 w 9696275"/>
                <a:gd name="connsiteY11" fmla="*/ 858477 h 858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696275" h="858477">
                  <a:moveTo>
                    <a:pt x="7676696" y="530993"/>
                  </a:moveTo>
                  <a:cubicBezTo>
                    <a:pt x="7847289" y="529316"/>
                    <a:pt x="8017882" y="534146"/>
                    <a:pt x="8188475" y="547368"/>
                  </a:cubicBezTo>
                  <a:cubicBezTo>
                    <a:pt x="8700255" y="588574"/>
                    <a:pt x="9212034" y="706754"/>
                    <a:pt x="9687830" y="855713"/>
                  </a:cubicBezTo>
                  <a:lnTo>
                    <a:pt x="9696275" y="858477"/>
                  </a:lnTo>
                  <a:lnTo>
                    <a:pt x="4572598" y="858477"/>
                  </a:lnTo>
                  <a:lnTo>
                    <a:pt x="4606017" y="856651"/>
                  </a:lnTo>
                  <a:cubicBezTo>
                    <a:pt x="5629577" y="785358"/>
                    <a:pt x="6653137" y="541054"/>
                    <a:pt x="7676696" y="530993"/>
                  </a:cubicBezTo>
                  <a:close/>
                  <a:moveTo>
                    <a:pt x="0" y="0"/>
                  </a:moveTo>
                  <a:lnTo>
                    <a:pt x="682372" y="218742"/>
                  </a:lnTo>
                  <a:cubicBezTo>
                    <a:pt x="1279449" y="413736"/>
                    <a:pt x="2398967" y="768341"/>
                    <a:pt x="3583790" y="856009"/>
                  </a:cubicBezTo>
                  <a:lnTo>
                    <a:pt x="3627014" y="858477"/>
                  </a:lnTo>
                  <a:lnTo>
                    <a:pt x="0" y="858477"/>
                  </a:lnTo>
                  <a:close/>
                </a:path>
              </a:pathLst>
            </a:custGeom>
            <a:gradFill>
              <a:gsLst>
                <a:gs pos="100000">
                  <a:srgbClr val="122C4F"/>
                </a:gs>
                <a:gs pos="0">
                  <a:srgbClr val="142944"/>
                </a:gs>
              </a:gsLst>
              <a:lin ang="2700000" scaled="1"/>
            </a:gradFill>
            <a:ln w="8467" cap="flat">
              <a:noFill/>
              <a:prstDash val="solid"/>
              <a:miter/>
            </a:ln>
            <a:effectLst>
              <a:outerShdw blurRad="1270000" dist="317500" dir="8100000" algn="tr" rotWithShape="0">
                <a:prstClr val="black">
                  <a:alpha val="93000"/>
                </a:prstClr>
              </a:outerShdw>
            </a:effectLst>
          </p:spPr>
          <p:txBody>
            <a:bodyPr wrap="square" rtlCol="0" anchor="ctr">
              <a:noAutofit/>
            </a:bodyPr>
            <a:lstStyle/>
            <a:p>
              <a:endParaRPr lang="en-US">
                <a:solidFill>
                  <a:schemeClr val="bg1"/>
                </a:solidFill>
              </a:endParaRPr>
            </a:p>
          </p:txBody>
        </p:sp>
      </p:grpSp>
      <p:sp>
        <p:nvSpPr>
          <p:cNvPr id="13" name="Rectangle: Single Corner Rounded 12">
            <a:extLst>
              <a:ext uri="{FF2B5EF4-FFF2-40B4-BE49-F238E27FC236}">
                <a16:creationId xmlns:a16="http://schemas.microsoft.com/office/drawing/2014/main" id="{7BB55CB6-BA4A-E3D5-645C-7F36B6CD6AF0}"/>
              </a:ext>
            </a:extLst>
          </p:cNvPr>
          <p:cNvSpPr/>
          <p:nvPr userDrawn="1"/>
        </p:nvSpPr>
        <p:spPr bwMode="auto">
          <a:xfrm>
            <a:off x="0" y="1436688"/>
            <a:ext cx="7467600" cy="5421312"/>
          </a:xfrm>
          <a:prstGeom prst="round1Rect">
            <a:avLst>
              <a:gd name="adj" fmla="val 11027"/>
            </a:avLst>
          </a:prstGeom>
          <a:solidFill>
            <a:schemeClr val="bg1">
              <a:alpha val="5000"/>
            </a:schemeClr>
          </a:solidFill>
          <a:ln>
            <a:noFill/>
          </a:ln>
          <a:effectLst>
            <a:outerShdw blurRad="4445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3" name="Text Placeholder 35">
            <a:extLst>
              <a:ext uri="{FF2B5EF4-FFF2-40B4-BE49-F238E27FC236}">
                <a16:creationId xmlns:a16="http://schemas.microsoft.com/office/drawing/2014/main" id="{AF034EAB-2E3D-D643-0B99-E818D4CD2EDC}"/>
              </a:ext>
            </a:extLst>
          </p:cNvPr>
          <p:cNvSpPr>
            <a:spLocks noGrp="1"/>
          </p:cNvSpPr>
          <p:nvPr>
            <p:ph type="body" sz="quarter" idx="26" hasCustomPrompt="1"/>
          </p:nvPr>
        </p:nvSpPr>
        <p:spPr>
          <a:xfrm>
            <a:off x="8127999" y="3072485"/>
            <a:ext cx="3478787" cy="553998"/>
          </a:xfrm>
        </p:spPr>
        <p:txBody>
          <a:bodyPr vert="horz" wrap="square" lIns="0" tIns="0" rIns="0" bIns="0" rtlCol="0" anchor="t">
            <a:spAutoFit/>
          </a:bodyPr>
          <a:lstStyle>
            <a:lvl1pPr marL="0" indent="0">
              <a:buNone/>
              <a:defRPr lang="en-US" sz="3600" b="1" cap="none" spc="-50" dirty="0">
                <a:ln w="3175">
                  <a:noFill/>
                </a:ln>
                <a:solidFill>
                  <a:schemeClr val="bg1"/>
                </a:solidFill>
                <a:effectLst/>
                <a:latin typeface="+mn-lt"/>
              </a:defRPr>
            </a:lvl1pPr>
          </a:lstStyle>
          <a:p>
            <a:pPr marL="228600" lvl="0" indent="-228600">
              <a:spcBef>
                <a:spcPct val="0"/>
              </a:spcBef>
            </a:pPr>
            <a:r>
              <a:rPr lang="en-US"/>
              <a:t>02</a:t>
            </a:r>
          </a:p>
        </p:txBody>
      </p:sp>
      <p:sp>
        <p:nvSpPr>
          <p:cNvPr id="37" name="Title 1">
            <a:extLst>
              <a:ext uri="{FF2B5EF4-FFF2-40B4-BE49-F238E27FC236}">
                <a16:creationId xmlns:a16="http://schemas.microsoft.com/office/drawing/2014/main" id="{0CB835E1-7049-E087-9A1A-298CE16395B7}"/>
              </a:ext>
            </a:extLst>
          </p:cNvPr>
          <p:cNvSpPr>
            <a:spLocks noGrp="1"/>
          </p:cNvSpPr>
          <p:nvPr>
            <p:ph type="title"/>
          </p:nvPr>
        </p:nvSpPr>
        <p:spPr>
          <a:xfrm>
            <a:off x="588263" y="457200"/>
            <a:ext cx="11018520" cy="553998"/>
          </a:xfrm>
        </p:spPr>
        <p:txBody>
          <a:bodyPr vert="horz" wrap="square" lIns="0" tIns="0" rIns="0" bIns="0" rtlCol="0" anchor="t">
            <a:spAutoFit/>
          </a:bodyPr>
          <a:lstStyle>
            <a:lvl1pPr marL="0" indent="0">
              <a:buFont typeface="Arial" panose="020B0604020202020204" pitchFamily="34" charset="0"/>
              <a:buNone/>
              <a:defRPr lang="en-IN" sz="3600" dirty="0">
                <a:solidFill>
                  <a:schemeClr val="bg1"/>
                </a:solidFill>
              </a:defRPr>
            </a:lvl1pPr>
          </a:lstStyle>
          <a:p>
            <a:pPr marL="0" lvl="0"/>
            <a:r>
              <a:rPr lang="en-US" dirty="0"/>
              <a:t>Click to edit Master title style</a:t>
            </a:r>
            <a:endParaRPr lang="en-IN" dirty="0"/>
          </a:p>
        </p:txBody>
      </p:sp>
      <p:sp>
        <p:nvSpPr>
          <p:cNvPr id="40" name="Text Placeholder 35">
            <a:extLst>
              <a:ext uri="{FF2B5EF4-FFF2-40B4-BE49-F238E27FC236}">
                <a16:creationId xmlns:a16="http://schemas.microsoft.com/office/drawing/2014/main" id="{6215A782-12AB-D629-E35A-6E935ADBC0EB}"/>
              </a:ext>
            </a:extLst>
          </p:cNvPr>
          <p:cNvSpPr>
            <a:spLocks noGrp="1"/>
          </p:cNvSpPr>
          <p:nvPr>
            <p:ph type="body" sz="quarter" idx="23" hasCustomPrompt="1"/>
          </p:nvPr>
        </p:nvSpPr>
        <p:spPr>
          <a:xfrm>
            <a:off x="8127999" y="1352010"/>
            <a:ext cx="3478787" cy="553998"/>
          </a:xfrm>
        </p:spPr>
        <p:txBody>
          <a:bodyPr vert="horz" wrap="square" lIns="0" tIns="0" rIns="0" bIns="0" rtlCol="0" anchor="t">
            <a:spAutoFit/>
          </a:bodyPr>
          <a:lstStyle>
            <a:lvl1pPr marL="0" indent="0">
              <a:buNone/>
              <a:defRPr lang="en-US" sz="3600" b="1" cap="none" spc="-50" dirty="0">
                <a:ln w="3175">
                  <a:noFill/>
                </a:ln>
                <a:solidFill>
                  <a:schemeClr val="bg1"/>
                </a:solidFill>
                <a:effectLst/>
                <a:latin typeface="+mn-lt"/>
              </a:defRPr>
            </a:lvl1pPr>
          </a:lstStyle>
          <a:p>
            <a:pPr marL="228600" lvl="0" indent="-228600">
              <a:spcBef>
                <a:spcPct val="0"/>
              </a:spcBef>
            </a:pPr>
            <a:r>
              <a:rPr lang="en-US"/>
              <a:t>01</a:t>
            </a:r>
          </a:p>
        </p:txBody>
      </p:sp>
      <p:sp>
        <p:nvSpPr>
          <p:cNvPr id="38" name="Text Placeholder 35">
            <a:extLst>
              <a:ext uri="{FF2B5EF4-FFF2-40B4-BE49-F238E27FC236}">
                <a16:creationId xmlns:a16="http://schemas.microsoft.com/office/drawing/2014/main" id="{07B4BF87-1C47-8917-D288-5578973F8D8C}"/>
              </a:ext>
            </a:extLst>
          </p:cNvPr>
          <p:cNvSpPr>
            <a:spLocks noGrp="1"/>
          </p:cNvSpPr>
          <p:nvPr>
            <p:ph type="body" sz="quarter" idx="21" hasCustomPrompt="1"/>
          </p:nvPr>
        </p:nvSpPr>
        <p:spPr>
          <a:xfrm>
            <a:off x="8127999" y="1949738"/>
            <a:ext cx="3478787" cy="238666"/>
          </a:xfrm>
          <a:noFill/>
        </p:spPr>
        <p:txBody>
          <a:bodyPr vert="horz" wrap="square" lIns="0" tIns="0" rIns="0" bIns="0" rtlCol="0" anchor="t">
            <a:noAutofit/>
          </a:bodyPr>
          <a:lstStyle>
            <a:lvl1pPr marL="0" indent="0">
              <a:buNone/>
              <a:defRPr kumimoji="0" lang="en-US" sz="1600" b="0" i="0" u="none" strike="noStrike" cap="none" normalizeH="0" dirty="0" smtClean="0">
                <a:ln>
                  <a:noFill/>
                </a:ln>
                <a:solidFill>
                  <a:schemeClr val="bg1"/>
                </a:solidFill>
                <a:effectLst/>
                <a:uLnTx/>
                <a:uFillTx/>
                <a:latin typeface="+mj-lt"/>
                <a:ea typeface="Segoe UI" pitchFamily="34" charset="0"/>
              </a:defRPr>
            </a:lvl1pPr>
          </a:lstStyle>
          <a:p>
            <a:pPr marL="228600" lvl="0" indent="-228600" defTabSz="932472" fontAlgn="base">
              <a:spcBef>
                <a:spcPct val="0"/>
              </a:spcBef>
              <a:spcAft>
                <a:spcPct val="0"/>
              </a:spcAft>
              <a:buSzTx/>
            </a:pPr>
            <a:r>
              <a:rPr lang="en-US"/>
              <a:t>Date/Heading</a:t>
            </a:r>
          </a:p>
        </p:txBody>
      </p:sp>
      <p:sp>
        <p:nvSpPr>
          <p:cNvPr id="39" name="Text Placeholder 35">
            <a:extLst>
              <a:ext uri="{FF2B5EF4-FFF2-40B4-BE49-F238E27FC236}">
                <a16:creationId xmlns:a16="http://schemas.microsoft.com/office/drawing/2014/main" id="{36AB4032-C2BF-A099-3CA7-4A57D251BEFF}"/>
              </a:ext>
            </a:extLst>
          </p:cNvPr>
          <p:cNvSpPr>
            <a:spLocks noGrp="1"/>
          </p:cNvSpPr>
          <p:nvPr>
            <p:ph type="body" sz="quarter" idx="22" hasCustomPrompt="1"/>
          </p:nvPr>
        </p:nvSpPr>
        <p:spPr>
          <a:xfrm>
            <a:off x="8127999" y="2277208"/>
            <a:ext cx="3478783" cy="724816"/>
          </a:xfrm>
          <a:noFill/>
        </p:spPr>
        <p:txBody>
          <a:bodyPr wrap="square" lIns="0" tIns="0" rIns="0" bIns="0" anchor="t">
            <a:noAutofit/>
          </a:bodyPr>
          <a:lstStyle>
            <a:lvl1pPr marL="0" indent="0" algn="l">
              <a:spcBef>
                <a:spcPts val="200"/>
              </a:spcBef>
              <a:spcAft>
                <a:spcPts val="200"/>
              </a:spcAft>
              <a:buFont typeface="Arial" panose="020B0604020202020204" pitchFamily="34" charset="0"/>
              <a:buNone/>
              <a:defRPr kumimoji="0" lang="en-US" sz="1400" b="0" i="0" u="none" strike="noStrike" cap="none" normalizeH="0" dirty="0" smtClean="0">
                <a:ln>
                  <a:noFill/>
                </a:ln>
                <a:solidFill>
                  <a:schemeClr val="bg1"/>
                </a:solidFill>
                <a:effectLst/>
                <a:uLnTx/>
                <a:uFillTx/>
                <a:ea typeface="Segoe UI" pitchFamily="34" charset="0"/>
              </a:defRPr>
            </a:lvl1pPr>
          </a:lstStyle>
          <a:p>
            <a:pPr marL="228600" lvl="0" indent="-228600" defTabSz="932472" fontAlgn="base">
              <a:spcBef>
                <a:spcPct val="0"/>
              </a:spcBef>
              <a:spcAft>
                <a:spcPct val="0"/>
              </a:spcAft>
              <a:buSzTx/>
            </a:pPr>
            <a:r>
              <a:rPr lang="en-US"/>
              <a:t>Click to add text</a:t>
            </a:r>
          </a:p>
        </p:txBody>
      </p:sp>
      <p:sp>
        <p:nvSpPr>
          <p:cNvPr id="41" name="Text Placeholder 35">
            <a:extLst>
              <a:ext uri="{FF2B5EF4-FFF2-40B4-BE49-F238E27FC236}">
                <a16:creationId xmlns:a16="http://schemas.microsoft.com/office/drawing/2014/main" id="{50899BBF-606C-66FA-800D-C5409F2E44E4}"/>
              </a:ext>
            </a:extLst>
          </p:cNvPr>
          <p:cNvSpPr>
            <a:spLocks noGrp="1"/>
          </p:cNvSpPr>
          <p:nvPr>
            <p:ph type="body" sz="quarter" idx="24" hasCustomPrompt="1"/>
          </p:nvPr>
        </p:nvSpPr>
        <p:spPr>
          <a:xfrm>
            <a:off x="8127999" y="3670213"/>
            <a:ext cx="3478787" cy="238666"/>
          </a:xfrm>
          <a:noFill/>
        </p:spPr>
        <p:txBody>
          <a:bodyPr vert="horz" wrap="square" lIns="0" tIns="0" rIns="0" bIns="0" rtlCol="0" anchor="t">
            <a:noAutofit/>
          </a:bodyPr>
          <a:lstStyle>
            <a:lvl1pPr marL="0" indent="0">
              <a:buNone/>
              <a:defRPr kumimoji="0" lang="en-US" sz="1600" b="0" i="0" u="none" strike="noStrike" cap="none" normalizeH="0" dirty="0" smtClean="0">
                <a:ln>
                  <a:noFill/>
                </a:ln>
                <a:solidFill>
                  <a:schemeClr val="bg1"/>
                </a:solidFill>
                <a:effectLst/>
                <a:uLnTx/>
                <a:uFillTx/>
                <a:latin typeface="+mj-lt"/>
                <a:ea typeface="Segoe UI" pitchFamily="34" charset="0"/>
              </a:defRPr>
            </a:lvl1pPr>
          </a:lstStyle>
          <a:p>
            <a:pPr marL="228600" lvl="0" indent="-228600" defTabSz="932472" fontAlgn="base">
              <a:spcBef>
                <a:spcPct val="0"/>
              </a:spcBef>
              <a:spcAft>
                <a:spcPct val="0"/>
              </a:spcAft>
              <a:buSzTx/>
            </a:pPr>
            <a:r>
              <a:rPr lang="en-US"/>
              <a:t>Date/Heading</a:t>
            </a:r>
          </a:p>
        </p:txBody>
      </p:sp>
      <p:sp>
        <p:nvSpPr>
          <p:cNvPr id="42" name="Text Placeholder 35">
            <a:extLst>
              <a:ext uri="{FF2B5EF4-FFF2-40B4-BE49-F238E27FC236}">
                <a16:creationId xmlns:a16="http://schemas.microsoft.com/office/drawing/2014/main" id="{BCDCCCD1-EBE9-2267-68B8-D32015846134}"/>
              </a:ext>
            </a:extLst>
          </p:cNvPr>
          <p:cNvSpPr>
            <a:spLocks noGrp="1"/>
          </p:cNvSpPr>
          <p:nvPr>
            <p:ph type="body" sz="quarter" idx="25" hasCustomPrompt="1"/>
          </p:nvPr>
        </p:nvSpPr>
        <p:spPr>
          <a:xfrm>
            <a:off x="8127999" y="3997683"/>
            <a:ext cx="3478783" cy="724816"/>
          </a:xfrm>
          <a:noFill/>
        </p:spPr>
        <p:txBody>
          <a:bodyPr wrap="square" lIns="0" tIns="0" rIns="0" bIns="0" anchor="t">
            <a:noAutofit/>
          </a:bodyPr>
          <a:lstStyle>
            <a:lvl1pPr marL="0" indent="0" algn="l">
              <a:spcBef>
                <a:spcPts val="200"/>
              </a:spcBef>
              <a:spcAft>
                <a:spcPts val="200"/>
              </a:spcAft>
              <a:buFont typeface="Arial" panose="020B0604020202020204" pitchFamily="34" charset="0"/>
              <a:buNone/>
              <a:defRPr kumimoji="0" lang="en-US" sz="1400" b="0" i="0" u="none" strike="noStrike" cap="none" normalizeH="0" dirty="0" smtClean="0">
                <a:ln>
                  <a:noFill/>
                </a:ln>
                <a:solidFill>
                  <a:schemeClr val="bg1"/>
                </a:solidFill>
                <a:effectLst/>
                <a:uLnTx/>
                <a:uFillTx/>
                <a:ea typeface="Segoe UI" pitchFamily="34" charset="0"/>
              </a:defRPr>
            </a:lvl1pPr>
          </a:lstStyle>
          <a:p>
            <a:pPr marL="228600" lvl="0" indent="-228600" defTabSz="932472" fontAlgn="base">
              <a:spcBef>
                <a:spcPct val="0"/>
              </a:spcBef>
              <a:spcAft>
                <a:spcPct val="0"/>
              </a:spcAft>
              <a:buSzTx/>
            </a:pPr>
            <a:r>
              <a:rPr lang="en-US"/>
              <a:t>Click to add text</a:t>
            </a:r>
          </a:p>
        </p:txBody>
      </p:sp>
      <p:sp>
        <p:nvSpPr>
          <p:cNvPr id="46" name="Text Placeholder 35">
            <a:extLst>
              <a:ext uri="{FF2B5EF4-FFF2-40B4-BE49-F238E27FC236}">
                <a16:creationId xmlns:a16="http://schemas.microsoft.com/office/drawing/2014/main" id="{C565B56E-F858-CB19-32C6-2305C6ADC3D6}"/>
              </a:ext>
            </a:extLst>
          </p:cNvPr>
          <p:cNvSpPr>
            <a:spLocks noGrp="1"/>
          </p:cNvSpPr>
          <p:nvPr>
            <p:ph type="body" sz="quarter" idx="29" hasCustomPrompt="1"/>
          </p:nvPr>
        </p:nvSpPr>
        <p:spPr>
          <a:xfrm>
            <a:off x="8127999" y="4797025"/>
            <a:ext cx="3478787" cy="553998"/>
          </a:xfrm>
        </p:spPr>
        <p:txBody>
          <a:bodyPr vert="horz" wrap="square" lIns="0" tIns="0" rIns="0" bIns="0" rtlCol="0" anchor="t">
            <a:spAutoFit/>
          </a:bodyPr>
          <a:lstStyle>
            <a:lvl1pPr marL="0" indent="0">
              <a:buNone/>
              <a:defRPr lang="en-US" sz="3600" b="1" cap="none" spc="-50" dirty="0">
                <a:ln w="3175">
                  <a:noFill/>
                </a:ln>
                <a:solidFill>
                  <a:schemeClr val="bg1"/>
                </a:solidFill>
                <a:effectLst/>
                <a:latin typeface="+mn-lt"/>
              </a:defRPr>
            </a:lvl1pPr>
          </a:lstStyle>
          <a:p>
            <a:pPr marL="228600" lvl="0" indent="-228600">
              <a:spcBef>
                <a:spcPct val="0"/>
              </a:spcBef>
            </a:pPr>
            <a:r>
              <a:rPr lang="en-US"/>
              <a:t>03</a:t>
            </a:r>
          </a:p>
        </p:txBody>
      </p:sp>
      <p:sp>
        <p:nvSpPr>
          <p:cNvPr id="44" name="Text Placeholder 35">
            <a:extLst>
              <a:ext uri="{FF2B5EF4-FFF2-40B4-BE49-F238E27FC236}">
                <a16:creationId xmlns:a16="http://schemas.microsoft.com/office/drawing/2014/main" id="{1AE91CED-35D1-7968-988F-D0E391632042}"/>
              </a:ext>
            </a:extLst>
          </p:cNvPr>
          <p:cNvSpPr>
            <a:spLocks noGrp="1"/>
          </p:cNvSpPr>
          <p:nvPr>
            <p:ph type="body" sz="quarter" idx="27" hasCustomPrompt="1"/>
          </p:nvPr>
        </p:nvSpPr>
        <p:spPr>
          <a:xfrm>
            <a:off x="8127999" y="5394753"/>
            <a:ext cx="3478787" cy="238666"/>
          </a:xfrm>
          <a:noFill/>
        </p:spPr>
        <p:txBody>
          <a:bodyPr vert="horz" wrap="square" lIns="0" tIns="0" rIns="0" bIns="0" rtlCol="0" anchor="t">
            <a:noAutofit/>
          </a:bodyPr>
          <a:lstStyle>
            <a:lvl1pPr marL="0" indent="0">
              <a:buNone/>
              <a:defRPr kumimoji="0" lang="en-US" sz="1600" b="0" i="0" u="none" strike="noStrike" cap="none" normalizeH="0" dirty="0" smtClean="0">
                <a:ln>
                  <a:noFill/>
                </a:ln>
                <a:solidFill>
                  <a:schemeClr val="bg1"/>
                </a:solidFill>
                <a:effectLst/>
                <a:uLnTx/>
                <a:uFillTx/>
                <a:latin typeface="+mj-lt"/>
                <a:ea typeface="Segoe UI" pitchFamily="34" charset="0"/>
              </a:defRPr>
            </a:lvl1pPr>
          </a:lstStyle>
          <a:p>
            <a:pPr marL="228600" lvl="0" indent="-228600" defTabSz="932472" fontAlgn="base">
              <a:spcBef>
                <a:spcPct val="0"/>
              </a:spcBef>
              <a:spcAft>
                <a:spcPct val="0"/>
              </a:spcAft>
              <a:buSzTx/>
            </a:pPr>
            <a:r>
              <a:rPr lang="en-US"/>
              <a:t>Date/Heading</a:t>
            </a:r>
          </a:p>
        </p:txBody>
      </p:sp>
      <p:sp>
        <p:nvSpPr>
          <p:cNvPr id="45" name="Text Placeholder 35">
            <a:extLst>
              <a:ext uri="{FF2B5EF4-FFF2-40B4-BE49-F238E27FC236}">
                <a16:creationId xmlns:a16="http://schemas.microsoft.com/office/drawing/2014/main" id="{B20B879D-9E24-FEC6-307F-6791BFD9C0BB}"/>
              </a:ext>
            </a:extLst>
          </p:cNvPr>
          <p:cNvSpPr>
            <a:spLocks noGrp="1"/>
          </p:cNvSpPr>
          <p:nvPr>
            <p:ph type="body" sz="quarter" idx="28" hasCustomPrompt="1"/>
          </p:nvPr>
        </p:nvSpPr>
        <p:spPr>
          <a:xfrm>
            <a:off x="8127999" y="5722223"/>
            <a:ext cx="3478783" cy="724816"/>
          </a:xfrm>
          <a:noFill/>
        </p:spPr>
        <p:txBody>
          <a:bodyPr wrap="square" lIns="0" tIns="0" rIns="0" bIns="0" anchor="t">
            <a:noAutofit/>
          </a:bodyPr>
          <a:lstStyle>
            <a:lvl1pPr marL="0" indent="0" algn="l">
              <a:spcBef>
                <a:spcPts val="200"/>
              </a:spcBef>
              <a:spcAft>
                <a:spcPts val="200"/>
              </a:spcAft>
              <a:buFont typeface="Arial" panose="020B0604020202020204" pitchFamily="34" charset="0"/>
              <a:buNone/>
              <a:defRPr kumimoji="0" lang="en-US" sz="1400" b="0" i="0" u="none" strike="noStrike" cap="none" normalizeH="0" dirty="0" smtClean="0">
                <a:ln>
                  <a:noFill/>
                </a:ln>
                <a:solidFill>
                  <a:schemeClr val="bg1"/>
                </a:solidFill>
                <a:effectLst/>
                <a:uLnTx/>
                <a:uFillTx/>
                <a:ea typeface="Segoe UI" pitchFamily="34" charset="0"/>
              </a:defRPr>
            </a:lvl1pPr>
          </a:lstStyle>
          <a:p>
            <a:pPr marL="228600" lvl="0" indent="-228600" defTabSz="932472" fontAlgn="base">
              <a:spcBef>
                <a:spcPct val="0"/>
              </a:spcBef>
              <a:spcAft>
                <a:spcPct val="0"/>
              </a:spcAft>
              <a:buSzTx/>
            </a:pPr>
            <a:r>
              <a:rPr lang="en-US"/>
              <a:t>Click to add text</a:t>
            </a:r>
          </a:p>
        </p:txBody>
      </p:sp>
    </p:spTree>
    <p:extLst>
      <p:ext uri="{BB962C8B-B14F-4D97-AF65-F5344CB8AC3E}">
        <p14:creationId xmlns:p14="http://schemas.microsoft.com/office/powerpoint/2010/main" val="1613867866"/>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C64B197-ECE6-EBED-BFF1-65C2CD41175E}"/>
              </a:ext>
            </a:extLst>
          </p:cNvPr>
          <p:cNvPicPr>
            <a:picLocks noChangeAspect="1"/>
          </p:cNvPicPr>
          <p:nvPr userDrawn="1"/>
        </p:nvPicPr>
        <p:blipFill rotWithShape="1">
          <a:blip r:embed="rId2" cstate="print">
            <a:alphaModFix amt="50000"/>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4" name="Picture 3">
            <a:extLst>
              <a:ext uri="{FF2B5EF4-FFF2-40B4-BE49-F238E27FC236}">
                <a16:creationId xmlns:a16="http://schemas.microsoft.com/office/drawing/2014/main" id="{17AC8CED-C8E3-DC9C-8A5B-8058E42ECF28}"/>
              </a:ext>
            </a:extLst>
          </p:cNvPr>
          <p:cNvPicPr>
            <a:picLocks noChangeAspect="1"/>
          </p:cNvPicPr>
          <p:nvPr userDrawn="1"/>
        </p:nvPicPr>
        <p:blipFill rotWithShape="1">
          <a:blip r:embed="rId3"/>
          <a:srcRect t="75775" b="174"/>
          <a:stretch/>
        </p:blipFill>
        <p:spPr>
          <a:xfrm>
            <a:off x="0" y="5206998"/>
            <a:ext cx="12193057" cy="1651001"/>
          </a:xfrm>
          <a:prstGeom prst="rect">
            <a:avLst/>
          </a:prstGeom>
        </p:spPr>
      </p:pic>
      <p:sp>
        <p:nvSpPr>
          <p:cNvPr id="6" name="Rectangle: Rounded Corners 5">
            <a:extLst>
              <a:ext uri="{FF2B5EF4-FFF2-40B4-BE49-F238E27FC236}">
                <a16:creationId xmlns:a16="http://schemas.microsoft.com/office/drawing/2014/main" id="{83AC11BA-CD7A-E729-1DFA-E77FAC92BACF}"/>
              </a:ext>
            </a:extLst>
          </p:cNvPr>
          <p:cNvSpPr/>
          <p:nvPr userDrawn="1"/>
        </p:nvSpPr>
        <p:spPr bwMode="auto">
          <a:xfrm>
            <a:off x="428172" y="1651000"/>
            <a:ext cx="11335657" cy="3675743"/>
          </a:xfrm>
          <a:prstGeom prst="roundRect">
            <a:avLst>
              <a:gd name="adj" fmla="val 5804"/>
            </a:avLst>
          </a:prstGeom>
          <a:solidFill>
            <a:schemeClr val="bg1"/>
          </a:solidFill>
          <a:ln>
            <a:noFill/>
          </a:ln>
          <a:effectLst>
            <a:outerShdw blurRad="4445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indent="0" algn="ctr">
              <a:buFont typeface="Arial" panose="020B0604020202020204" pitchFamily="34" charset="0"/>
              <a:buNone/>
            </a:pPr>
            <a:endParaRPr lang="en-US" err="1"/>
          </a:p>
        </p:txBody>
      </p:sp>
      <p:sp>
        <p:nvSpPr>
          <p:cNvPr id="2" name="Title 1">
            <a:extLst>
              <a:ext uri="{FF2B5EF4-FFF2-40B4-BE49-F238E27FC236}">
                <a16:creationId xmlns:a16="http://schemas.microsoft.com/office/drawing/2014/main" id="{57A6327E-C1E8-E038-EE6D-624AA5DF813D}"/>
              </a:ext>
            </a:extLst>
          </p:cNvPr>
          <p:cNvSpPr>
            <a:spLocks noGrp="1"/>
          </p:cNvSpPr>
          <p:nvPr>
            <p:ph type="title"/>
          </p:nvPr>
        </p:nvSpPr>
        <p:spPr>
          <a:xfrm>
            <a:off x="588263" y="457200"/>
            <a:ext cx="11018520" cy="553998"/>
          </a:xfrm>
        </p:spPr>
        <p:txBody>
          <a:bodyPr vert="horz" wrap="square" lIns="0" tIns="0" rIns="0" bIns="0" rtlCol="0" anchor="t">
            <a:spAutoFit/>
          </a:bodyPr>
          <a:lstStyle>
            <a:lvl1pPr marL="0" indent="0">
              <a:buFont typeface="Arial" panose="020B0604020202020204" pitchFamily="34" charset="0"/>
              <a:buNone/>
              <a:defRPr lang="en-IN" sz="3600" dirty="0">
                <a:gradFill>
                  <a:gsLst>
                    <a:gs pos="0">
                      <a:schemeClr val="tx2"/>
                    </a:gs>
                    <a:gs pos="100000">
                      <a:schemeClr val="tx2">
                        <a:lumMod val="60000"/>
                        <a:lumOff val="40000"/>
                      </a:schemeClr>
                    </a:gs>
                  </a:gsLst>
                  <a:lin ang="2700000" scaled="1"/>
                </a:gradFill>
              </a:defRPr>
            </a:lvl1pPr>
          </a:lstStyle>
          <a:p>
            <a:pPr marL="0" lvl="0"/>
            <a:r>
              <a:rPr lang="en-US" dirty="0"/>
              <a:t>Click to edit Master title style</a:t>
            </a:r>
            <a:endParaRPr lang="en-IN" dirty="0"/>
          </a:p>
        </p:txBody>
      </p:sp>
      <p:sp>
        <p:nvSpPr>
          <p:cNvPr id="45" name="Text Placeholder 35">
            <a:extLst>
              <a:ext uri="{FF2B5EF4-FFF2-40B4-BE49-F238E27FC236}">
                <a16:creationId xmlns:a16="http://schemas.microsoft.com/office/drawing/2014/main" id="{64A1F96F-2516-1B0B-E8E5-E06824266929}"/>
              </a:ext>
            </a:extLst>
          </p:cNvPr>
          <p:cNvSpPr>
            <a:spLocks noGrp="1"/>
          </p:cNvSpPr>
          <p:nvPr>
            <p:ph type="body" sz="quarter" idx="11" hasCustomPrompt="1"/>
          </p:nvPr>
        </p:nvSpPr>
        <p:spPr>
          <a:xfrm>
            <a:off x="860864" y="2117350"/>
            <a:ext cx="3206747" cy="586311"/>
          </a:xfrm>
          <a:noFill/>
        </p:spPr>
        <p:txBody>
          <a:bodyPr wrap="square" lIns="0" tIns="0" rIns="0" bIns="0" anchor="t">
            <a:noAutofit/>
          </a:bodyPr>
          <a:lstStyle>
            <a:lvl1pPr marL="0" indent="0">
              <a:buNone/>
              <a:defRPr kumimoji="0" lang="en-US" sz="1600" b="0" i="0" u="none" strike="noStrike" cap="none" normalizeH="0" dirty="0" smtClean="0">
                <a:ln>
                  <a:noFill/>
                </a:ln>
                <a:gradFill>
                  <a:gsLst>
                    <a:gs pos="100000">
                      <a:schemeClr val="tx2">
                        <a:lumMod val="60000"/>
                        <a:lumOff val="40000"/>
                      </a:schemeClr>
                    </a:gs>
                    <a:gs pos="0">
                      <a:schemeClr val="tx2"/>
                    </a:gs>
                  </a:gsLst>
                  <a:lin ang="0" scaled="0"/>
                </a:gradFill>
                <a:effectLst/>
                <a:uLnTx/>
                <a:uFillTx/>
                <a:latin typeface="+mj-lt"/>
                <a:ea typeface="Segoe UI" pitchFamily="34" charset="0"/>
              </a:defRPr>
            </a:lvl1pPr>
          </a:lstStyle>
          <a:p>
            <a:pPr marL="228600" lvl="0" indent="-228600" defTabSz="932472" fontAlgn="base">
              <a:spcBef>
                <a:spcPct val="0"/>
              </a:spcBef>
              <a:spcAft>
                <a:spcPct val="0"/>
              </a:spcAft>
              <a:buSzTx/>
            </a:pPr>
            <a:r>
              <a:rPr lang="en-US"/>
              <a:t>Click to add headings</a:t>
            </a:r>
          </a:p>
        </p:txBody>
      </p:sp>
      <p:sp>
        <p:nvSpPr>
          <p:cNvPr id="46" name="Text Placeholder 35">
            <a:extLst>
              <a:ext uri="{FF2B5EF4-FFF2-40B4-BE49-F238E27FC236}">
                <a16:creationId xmlns:a16="http://schemas.microsoft.com/office/drawing/2014/main" id="{AAF9214D-DFFF-7325-02FE-90E349D10B13}"/>
              </a:ext>
            </a:extLst>
          </p:cNvPr>
          <p:cNvSpPr>
            <a:spLocks noGrp="1"/>
          </p:cNvSpPr>
          <p:nvPr>
            <p:ph type="body" sz="quarter" idx="12" hasCustomPrompt="1"/>
          </p:nvPr>
        </p:nvSpPr>
        <p:spPr>
          <a:xfrm>
            <a:off x="860864" y="2812500"/>
            <a:ext cx="3206747" cy="2045250"/>
          </a:xfrm>
          <a:noFill/>
        </p:spPr>
        <p:txBody>
          <a:bodyPr wrap="square" lIns="0" tIns="0" rIns="0" bIns="0" anchor="t">
            <a:noAutofit/>
          </a:bodyPr>
          <a:lstStyle>
            <a:lvl1pPr marL="0" indent="0">
              <a:buNone/>
              <a:defRPr kumimoji="0" lang="en-US" sz="1400" b="0" i="0" u="none" strike="noStrike" cap="none" normalizeH="0" dirty="0" smtClean="0">
                <a:ln>
                  <a:noFill/>
                </a:ln>
                <a:effectLst/>
                <a:uLnTx/>
                <a:uFillTx/>
                <a:ea typeface="Segoe UI" pitchFamily="34" charset="0"/>
              </a:defRPr>
            </a:lvl1pPr>
          </a:lstStyle>
          <a:p>
            <a:pPr marL="228600" lvl="0" indent="-228600" defTabSz="932472" fontAlgn="base">
              <a:spcBef>
                <a:spcPct val="0"/>
              </a:spcBef>
              <a:spcAft>
                <a:spcPct val="0"/>
              </a:spcAft>
              <a:buSzTx/>
            </a:pPr>
            <a:r>
              <a:rPr lang="en-US"/>
              <a:t>Click to add text</a:t>
            </a:r>
          </a:p>
        </p:txBody>
      </p:sp>
      <p:sp>
        <p:nvSpPr>
          <p:cNvPr id="47" name="Text Placeholder 35">
            <a:extLst>
              <a:ext uri="{FF2B5EF4-FFF2-40B4-BE49-F238E27FC236}">
                <a16:creationId xmlns:a16="http://schemas.microsoft.com/office/drawing/2014/main" id="{C3EBA369-354A-2B39-8269-96BF3CE4F081}"/>
              </a:ext>
            </a:extLst>
          </p:cNvPr>
          <p:cNvSpPr>
            <a:spLocks noGrp="1"/>
          </p:cNvSpPr>
          <p:nvPr>
            <p:ph type="body" sz="quarter" idx="13" hasCustomPrompt="1"/>
          </p:nvPr>
        </p:nvSpPr>
        <p:spPr>
          <a:xfrm>
            <a:off x="860864" y="5495936"/>
            <a:ext cx="3206747" cy="904863"/>
          </a:xfrm>
          <a:noFill/>
        </p:spPr>
        <p:txBody>
          <a:bodyPr wrap="square" lIns="0" tIns="0" rIns="0" bIns="0" anchor="t">
            <a:noAutofit/>
          </a:bodyPr>
          <a:lstStyle>
            <a:lvl1pPr marL="0" indent="0">
              <a:buNone/>
              <a:defRPr kumimoji="0" lang="en-US" sz="1600" b="0" i="0" u="none" strike="noStrike" cap="none" normalizeH="0" dirty="0" smtClean="0">
                <a:ln>
                  <a:noFill/>
                </a:ln>
                <a:solidFill>
                  <a:schemeClr val="bg1"/>
                </a:solidFill>
                <a:effectLst/>
                <a:uLnTx/>
                <a:uFillTx/>
                <a:latin typeface="+mj-lt"/>
                <a:ea typeface="Segoe UI" pitchFamily="34" charset="0"/>
              </a:defRPr>
            </a:lvl1pPr>
          </a:lstStyle>
          <a:p>
            <a:pPr marL="228600" lvl="0" indent="-228600" defTabSz="932472" fontAlgn="base">
              <a:spcBef>
                <a:spcPct val="0"/>
              </a:spcBef>
              <a:spcAft>
                <a:spcPct val="0"/>
              </a:spcAft>
              <a:buSzTx/>
            </a:pPr>
            <a:r>
              <a:rPr lang="en-US"/>
              <a:t>Click to add text</a:t>
            </a:r>
          </a:p>
        </p:txBody>
      </p:sp>
      <p:sp>
        <p:nvSpPr>
          <p:cNvPr id="48" name="Text Placeholder 35">
            <a:extLst>
              <a:ext uri="{FF2B5EF4-FFF2-40B4-BE49-F238E27FC236}">
                <a16:creationId xmlns:a16="http://schemas.microsoft.com/office/drawing/2014/main" id="{0253D337-973C-F3E7-0B46-9A1223F963F3}"/>
              </a:ext>
            </a:extLst>
          </p:cNvPr>
          <p:cNvSpPr>
            <a:spLocks noGrp="1"/>
          </p:cNvSpPr>
          <p:nvPr>
            <p:ph type="body" sz="quarter" idx="14" hasCustomPrompt="1"/>
          </p:nvPr>
        </p:nvSpPr>
        <p:spPr>
          <a:xfrm>
            <a:off x="4627174" y="2117350"/>
            <a:ext cx="3206747" cy="586311"/>
          </a:xfrm>
          <a:noFill/>
        </p:spPr>
        <p:txBody>
          <a:bodyPr wrap="square" lIns="0" tIns="0" rIns="0" bIns="0" anchor="t">
            <a:noAutofit/>
          </a:bodyPr>
          <a:lstStyle>
            <a:lvl1pPr marL="0" indent="0">
              <a:buNone/>
              <a:defRPr kumimoji="0" lang="en-US" sz="1600" b="0" i="0" u="none" strike="noStrike" cap="none" normalizeH="0" dirty="0" smtClean="0">
                <a:ln>
                  <a:noFill/>
                </a:ln>
                <a:gradFill>
                  <a:gsLst>
                    <a:gs pos="100000">
                      <a:schemeClr val="tx2">
                        <a:lumMod val="60000"/>
                        <a:lumOff val="40000"/>
                      </a:schemeClr>
                    </a:gs>
                    <a:gs pos="0">
                      <a:schemeClr val="tx2"/>
                    </a:gs>
                  </a:gsLst>
                  <a:lin ang="0" scaled="0"/>
                </a:gradFill>
                <a:effectLst/>
                <a:uLnTx/>
                <a:uFillTx/>
                <a:latin typeface="+mj-lt"/>
                <a:ea typeface="Segoe UI" pitchFamily="34" charset="0"/>
              </a:defRPr>
            </a:lvl1pPr>
          </a:lstStyle>
          <a:p>
            <a:pPr marL="228600" lvl="0" indent="-228600" defTabSz="932472" fontAlgn="base">
              <a:spcBef>
                <a:spcPct val="0"/>
              </a:spcBef>
              <a:spcAft>
                <a:spcPct val="0"/>
              </a:spcAft>
              <a:buSzTx/>
            </a:pPr>
            <a:r>
              <a:rPr lang="en-US"/>
              <a:t>Click to add headings</a:t>
            </a:r>
          </a:p>
        </p:txBody>
      </p:sp>
      <p:sp>
        <p:nvSpPr>
          <p:cNvPr id="49" name="Text Placeholder 35">
            <a:extLst>
              <a:ext uri="{FF2B5EF4-FFF2-40B4-BE49-F238E27FC236}">
                <a16:creationId xmlns:a16="http://schemas.microsoft.com/office/drawing/2014/main" id="{898A37EE-3577-8A9E-AE3F-9414285877F4}"/>
              </a:ext>
            </a:extLst>
          </p:cNvPr>
          <p:cNvSpPr>
            <a:spLocks noGrp="1"/>
          </p:cNvSpPr>
          <p:nvPr>
            <p:ph type="body" sz="quarter" idx="15" hasCustomPrompt="1"/>
          </p:nvPr>
        </p:nvSpPr>
        <p:spPr>
          <a:xfrm>
            <a:off x="4627174" y="2812500"/>
            <a:ext cx="3206747" cy="2045250"/>
          </a:xfrm>
          <a:noFill/>
        </p:spPr>
        <p:txBody>
          <a:bodyPr wrap="square" lIns="0" tIns="0" rIns="0" bIns="0" anchor="t">
            <a:noAutofit/>
          </a:bodyPr>
          <a:lstStyle>
            <a:lvl1pPr marL="0" indent="0">
              <a:buNone/>
              <a:defRPr kumimoji="0" lang="en-US" sz="1400" b="0" i="0" u="none" strike="noStrike" cap="none" normalizeH="0" dirty="0" smtClean="0">
                <a:ln>
                  <a:noFill/>
                </a:ln>
                <a:effectLst/>
                <a:uLnTx/>
                <a:uFillTx/>
                <a:ea typeface="Segoe UI" pitchFamily="34" charset="0"/>
              </a:defRPr>
            </a:lvl1pPr>
          </a:lstStyle>
          <a:p>
            <a:pPr marL="228600" lvl="0" indent="-228600" defTabSz="932472" fontAlgn="base">
              <a:spcBef>
                <a:spcPct val="0"/>
              </a:spcBef>
              <a:spcAft>
                <a:spcPct val="0"/>
              </a:spcAft>
              <a:buSzTx/>
            </a:pPr>
            <a:r>
              <a:rPr lang="en-US"/>
              <a:t>Click to add text</a:t>
            </a:r>
          </a:p>
        </p:txBody>
      </p:sp>
      <p:sp>
        <p:nvSpPr>
          <p:cNvPr id="50" name="Text Placeholder 35">
            <a:extLst>
              <a:ext uri="{FF2B5EF4-FFF2-40B4-BE49-F238E27FC236}">
                <a16:creationId xmlns:a16="http://schemas.microsoft.com/office/drawing/2014/main" id="{487A2308-ADBE-3807-0402-8DDB10301B97}"/>
              </a:ext>
            </a:extLst>
          </p:cNvPr>
          <p:cNvSpPr>
            <a:spLocks noGrp="1"/>
          </p:cNvSpPr>
          <p:nvPr>
            <p:ph type="body" sz="quarter" idx="16" hasCustomPrompt="1"/>
          </p:nvPr>
        </p:nvSpPr>
        <p:spPr>
          <a:xfrm>
            <a:off x="4627174" y="5495936"/>
            <a:ext cx="3206747" cy="904863"/>
          </a:xfrm>
          <a:noFill/>
        </p:spPr>
        <p:txBody>
          <a:bodyPr wrap="square" lIns="0" tIns="0" rIns="0" bIns="0" anchor="t">
            <a:noAutofit/>
          </a:bodyPr>
          <a:lstStyle>
            <a:lvl1pPr marL="0" indent="0">
              <a:buNone/>
              <a:defRPr kumimoji="0" lang="en-US" sz="1600" b="0" i="0" u="none" strike="noStrike" cap="none" normalizeH="0" dirty="0" smtClean="0">
                <a:ln>
                  <a:noFill/>
                </a:ln>
                <a:solidFill>
                  <a:schemeClr val="bg1"/>
                </a:solidFill>
                <a:effectLst/>
                <a:uLnTx/>
                <a:uFillTx/>
                <a:latin typeface="+mj-lt"/>
                <a:ea typeface="Segoe UI" pitchFamily="34" charset="0"/>
              </a:defRPr>
            </a:lvl1pPr>
          </a:lstStyle>
          <a:p>
            <a:pPr marL="228600" lvl="0" indent="-228600" defTabSz="932472" fontAlgn="base">
              <a:spcBef>
                <a:spcPct val="0"/>
              </a:spcBef>
              <a:spcAft>
                <a:spcPct val="0"/>
              </a:spcAft>
              <a:buSzTx/>
            </a:pPr>
            <a:r>
              <a:rPr lang="en-US"/>
              <a:t>Click to add text</a:t>
            </a:r>
          </a:p>
        </p:txBody>
      </p:sp>
      <p:sp>
        <p:nvSpPr>
          <p:cNvPr id="51" name="Text Placeholder 35">
            <a:extLst>
              <a:ext uri="{FF2B5EF4-FFF2-40B4-BE49-F238E27FC236}">
                <a16:creationId xmlns:a16="http://schemas.microsoft.com/office/drawing/2014/main" id="{D355C1F5-AE39-4EB0-041B-05866C9987D6}"/>
              </a:ext>
            </a:extLst>
          </p:cNvPr>
          <p:cNvSpPr>
            <a:spLocks noGrp="1"/>
          </p:cNvSpPr>
          <p:nvPr>
            <p:ph type="body" sz="quarter" idx="17" hasCustomPrompt="1"/>
          </p:nvPr>
        </p:nvSpPr>
        <p:spPr>
          <a:xfrm>
            <a:off x="8400284" y="2117350"/>
            <a:ext cx="3206747" cy="586311"/>
          </a:xfrm>
          <a:noFill/>
        </p:spPr>
        <p:txBody>
          <a:bodyPr wrap="square" lIns="0" tIns="0" rIns="0" bIns="0" anchor="t">
            <a:noAutofit/>
          </a:bodyPr>
          <a:lstStyle>
            <a:lvl1pPr marL="0" indent="0">
              <a:buNone/>
              <a:defRPr kumimoji="0" lang="en-US" sz="1600" b="0" i="0" u="none" strike="noStrike" cap="none" normalizeH="0" dirty="0" smtClean="0">
                <a:ln>
                  <a:noFill/>
                </a:ln>
                <a:gradFill>
                  <a:gsLst>
                    <a:gs pos="100000">
                      <a:schemeClr val="tx2">
                        <a:lumMod val="60000"/>
                        <a:lumOff val="40000"/>
                      </a:schemeClr>
                    </a:gs>
                    <a:gs pos="0">
                      <a:schemeClr val="tx2"/>
                    </a:gs>
                  </a:gsLst>
                  <a:lin ang="0" scaled="0"/>
                </a:gradFill>
                <a:effectLst/>
                <a:uLnTx/>
                <a:uFillTx/>
                <a:latin typeface="+mj-lt"/>
                <a:ea typeface="Segoe UI" pitchFamily="34" charset="0"/>
              </a:defRPr>
            </a:lvl1pPr>
          </a:lstStyle>
          <a:p>
            <a:pPr marL="228600" lvl="0" indent="-228600" defTabSz="932472" fontAlgn="base">
              <a:spcBef>
                <a:spcPct val="0"/>
              </a:spcBef>
              <a:spcAft>
                <a:spcPct val="0"/>
              </a:spcAft>
              <a:buSzTx/>
            </a:pPr>
            <a:r>
              <a:rPr lang="en-US"/>
              <a:t>Click to add headings</a:t>
            </a:r>
          </a:p>
        </p:txBody>
      </p:sp>
      <p:sp>
        <p:nvSpPr>
          <p:cNvPr id="52" name="Text Placeholder 35">
            <a:extLst>
              <a:ext uri="{FF2B5EF4-FFF2-40B4-BE49-F238E27FC236}">
                <a16:creationId xmlns:a16="http://schemas.microsoft.com/office/drawing/2014/main" id="{CB83188C-B3D2-228E-4EF1-AC119C1787A4}"/>
              </a:ext>
            </a:extLst>
          </p:cNvPr>
          <p:cNvSpPr>
            <a:spLocks noGrp="1"/>
          </p:cNvSpPr>
          <p:nvPr>
            <p:ph type="body" sz="quarter" idx="18" hasCustomPrompt="1"/>
          </p:nvPr>
        </p:nvSpPr>
        <p:spPr>
          <a:xfrm>
            <a:off x="8400284" y="2812500"/>
            <a:ext cx="3206747" cy="2045250"/>
          </a:xfrm>
          <a:noFill/>
        </p:spPr>
        <p:txBody>
          <a:bodyPr wrap="square" lIns="0" tIns="0" rIns="0" bIns="0" anchor="t">
            <a:noAutofit/>
          </a:bodyPr>
          <a:lstStyle>
            <a:lvl1pPr marL="0" indent="0">
              <a:buNone/>
              <a:defRPr kumimoji="0" lang="en-US" sz="1400" b="0" i="0" u="none" strike="noStrike" cap="none" normalizeH="0" dirty="0" smtClean="0">
                <a:ln>
                  <a:noFill/>
                </a:ln>
                <a:effectLst/>
                <a:uLnTx/>
                <a:uFillTx/>
                <a:ea typeface="Segoe UI" pitchFamily="34" charset="0"/>
              </a:defRPr>
            </a:lvl1pPr>
          </a:lstStyle>
          <a:p>
            <a:pPr marL="228600" lvl="0" indent="-228600" defTabSz="932472" fontAlgn="base">
              <a:spcBef>
                <a:spcPct val="0"/>
              </a:spcBef>
              <a:spcAft>
                <a:spcPct val="0"/>
              </a:spcAft>
              <a:buSzTx/>
            </a:pPr>
            <a:r>
              <a:rPr lang="en-US"/>
              <a:t>Click to add text</a:t>
            </a:r>
          </a:p>
        </p:txBody>
      </p:sp>
      <p:sp>
        <p:nvSpPr>
          <p:cNvPr id="53" name="Text Placeholder 35">
            <a:extLst>
              <a:ext uri="{FF2B5EF4-FFF2-40B4-BE49-F238E27FC236}">
                <a16:creationId xmlns:a16="http://schemas.microsoft.com/office/drawing/2014/main" id="{BB2C7B94-4726-A697-9654-6199C966F1B3}"/>
              </a:ext>
            </a:extLst>
          </p:cNvPr>
          <p:cNvSpPr>
            <a:spLocks noGrp="1"/>
          </p:cNvSpPr>
          <p:nvPr>
            <p:ph type="body" sz="quarter" idx="19" hasCustomPrompt="1"/>
          </p:nvPr>
        </p:nvSpPr>
        <p:spPr>
          <a:xfrm>
            <a:off x="8400284" y="5495936"/>
            <a:ext cx="3206747" cy="904863"/>
          </a:xfrm>
          <a:noFill/>
        </p:spPr>
        <p:txBody>
          <a:bodyPr wrap="square" lIns="0" tIns="0" rIns="0" bIns="0" anchor="t">
            <a:noAutofit/>
          </a:bodyPr>
          <a:lstStyle>
            <a:lvl1pPr marL="0" indent="0">
              <a:buNone/>
              <a:defRPr kumimoji="0" lang="en-US" sz="1600" b="0" i="0" u="none" strike="noStrike" cap="none" normalizeH="0" dirty="0" smtClean="0">
                <a:ln>
                  <a:noFill/>
                </a:ln>
                <a:solidFill>
                  <a:schemeClr val="bg1"/>
                </a:solidFill>
                <a:effectLst/>
                <a:uLnTx/>
                <a:uFillTx/>
                <a:latin typeface="+mj-lt"/>
                <a:ea typeface="Segoe UI" pitchFamily="34" charset="0"/>
              </a:defRPr>
            </a:lvl1pPr>
          </a:lstStyle>
          <a:p>
            <a:pPr marL="228600" lvl="0" indent="-228600" defTabSz="932472" fontAlgn="base">
              <a:spcBef>
                <a:spcPct val="0"/>
              </a:spcBef>
              <a:spcAft>
                <a:spcPct val="0"/>
              </a:spcAft>
              <a:buSzTx/>
            </a:pPr>
            <a:r>
              <a:rPr lang="en-US"/>
              <a:t>Click to add text</a:t>
            </a:r>
          </a:p>
        </p:txBody>
      </p:sp>
    </p:spTree>
    <p:extLst>
      <p:ext uri="{BB962C8B-B14F-4D97-AF65-F5344CB8AC3E}">
        <p14:creationId xmlns:p14="http://schemas.microsoft.com/office/powerpoint/2010/main" val="3708287040"/>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54_Custom Layout">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ECDC6972-23CA-3300-EDB4-109A197299DF}"/>
              </a:ext>
            </a:extLst>
          </p:cNvPr>
          <p:cNvGrpSpPr/>
          <p:nvPr userDrawn="1"/>
        </p:nvGrpSpPr>
        <p:grpSpPr>
          <a:xfrm>
            <a:off x="0" y="0"/>
            <a:ext cx="12192000" cy="6858000"/>
            <a:chOff x="0" y="0"/>
            <a:chExt cx="12192000" cy="6858000"/>
          </a:xfrm>
        </p:grpSpPr>
        <p:pic>
          <p:nvPicPr>
            <p:cNvPr id="4" name="Picture 3" descr="A picture containing blue, electric blue, majorelle blue, blur&#10;&#10;Description automatically generated">
              <a:extLst>
                <a:ext uri="{FF2B5EF4-FFF2-40B4-BE49-F238E27FC236}">
                  <a16:creationId xmlns:a16="http://schemas.microsoft.com/office/drawing/2014/main" id="{924FF1EB-18BD-1966-ACCE-D94152B50035}"/>
                </a:ext>
              </a:extLst>
            </p:cNvPr>
            <p:cNvPicPr>
              <a:picLocks noChangeAspect="1"/>
            </p:cNvPicPr>
            <p:nvPr/>
          </p:nvPicPr>
          <p:blipFill>
            <a:blip r:embed="rId2"/>
            <a:stretch>
              <a:fillRect/>
            </a:stretch>
          </p:blipFill>
          <p:spPr>
            <a:xfrm>
              <a:off x="0" y="0"/>
              <a:ext cx="12192000" cy="6858000"/>
            </a:xfrm>
            <a:prstGeom prst="rect">
              <a:avLst/>
            </a:prstGeom>
          </p:spPr>
        </p:pic>
        <p:pic>
          <p:nvPicPr>
            <p:cNvPr id="5" name="Picture 4">
              <a:extLst>
                <a:ext uri="{FF2B5EF4-FFF2-40B4-BE49-F238E27FC236}">
                  <a16:creationId xmlns:a16="http://schemas.microsoft.com/office/drawing/2014/main" id="{53234AF1-69F4-D405-A2A5-2FAAC8D010EE}"/>
                </a:ext>
              </a:extLst>
            </p:cNvPr>
            <p:cNvPicPr>
              <a:picLocks noChangeAspect="1"/>
            </p:cNvPicPr>
            <p:nvPr/>
          </p:nvPicPr>
          <p:blipFill>
            <a:blip r:embed="rId3" cstate="print">
              <a:alphaModFix amt="35000"/>
              <a:extLst>
                <a:ext uri="{28A0092B-C50C-407E-A947-70E740481C1C}">
                  <a14:useLocalDpi xmlns:a14="http://schemas.microsoft.com/office/drawing/2010/main"/>
                </a:ext>
              </a:extLst>
            </a:blip>
            <a:stretch>
              <a:fillRect/>
            </a:stretch>
          </p:blipFill>
          <p:spPr>
            <a:xfrm>
              <a:off x="0" y="0"/>
              <a:ext cx="12192000" cy="6858000"/>
            </a:xfrm>
            <a:prstGeom prst="rect">
              <a:avLst/>
            </a:prstGeom>
          </p:spPr>
        </p:pic>
      </p:grpSp>
      <p:grpSp>
        <p:nvGrpSpPr>
          <p:cNvPr id="6" name="Group 5">
            <a:extLst>
              <a:ext uri="{FF2B5EF4-FFF2-40B4-BE49-F238E27FC236}">
                <a16:creationId xmlns:a16="http://schemas.microsoft.com/office/drawing/2014/main" id="{31167EA5-A747-0369-DA83-C0321B1995A1}"/>
              </a:ext>
            </a:extLst>
          </p:cNvPr>
          <p:cNvGrpSpPr/>
          <p:nvPr userDrawn="1"/>
        </p:nvGrpSpPr>
        <p:grpSpPr>
          <a:xfrm>
            <a:off x="0" y="0"/>
            <a:ext cx="12192000" cy="6858002"/>
            <a:chOff x="0" y="0"/>
            <a:chExt cx="12192000" cy="6858002"/>
          </a:xfrm>
        </p:grpSpPr>
        <p:grpSp>
          <p:nvGrpSpPr>
            <p:cNvPr id="7" name="Group 6">
              <a:extLst>
                <a:ext uri="{FF2B5EF4-FFF2-40B4-BE49-F238E27FC236}">
                  <a16:creationId xmlns:a16="http://schemas.microsoft.com/office/drawing/2014/main" id="{EF945ADD-E77A-DD29-F01A-20F30E233A75}"/>
                </a:ext>
              </a:extLst>
            </p:cNvPr>
            <p:cNvGrpSpPr/>
            <p:nvPr/>
          </p:nvGrpSpPr>
          <p:grpSpPr>
            <a:xfrm>
              <a:off x="0" y="0"/>
              <a:ext cx="12192000" cy="6858002"/>
              <a:chOff x="0" y="0"/>
              <a:chExt cx="12192000" cy="6858002"/>
            </a:xfrm>
          </p:grpSpPr>
          <p:grpSp>
            <p:nvGrpSpPr>
              <p:cNvPr id="9" name="Group 8">
                <a:extLst>
                  <a:ext uri="{FF2B5EF4-FFF2-40B4-BE49-F238E27FC236}">
                    <a16:creationId xmlns:a16="http://schemas.microsoft.com/office/drawing/2014/main" id="{5F595E67-387A-2EA7-6456-14D105486C80}"/>
                  </a:ext>
                </a:extLst>
              </p:cNvPr>
              <p:cNvGrpSpPr/>
              <p:nvPr/>
            </p:nvGrpSpPr>
            <p:grpSpPr>
              <a:xfrm>
                <a:off x="9486900" y="0"/>
                <a:ext cx="2705100" cy="694583"/>
                <a:chOff x="9486900" y="0"/>
                <a:chExt cx="2705100" cy="694583"/>
              </a:xfrm>
            </p:grpSpPr>
            <p:sp>
              <p:nvSpPr>
                <p:cNvPr id="11" name="Freeform: Shape 10">
                  <a:extLst>
                    <a:ext uri="{FF2B5EF4-FFF2-40B4-BE49-F238E27FC236}">
                      <a16:creationId xmlns:a16="http://schemas.microsoft.com/office/drawing/2014/main" id="{BD7FA6BA-63E8-4B96-4FBE-BB616FCCF13B}"/>
                    </a:ext>
                  </a:extLst>
                </p:cNvPr>
                <p:cNvSpPr/>
                <p:nvPr/>
              </p:nvSpPr>
              <p:spPr>
                <a:xfrm>
                  <a:off x="9486900" y="0"/>
                  <a:ext cx="2705100" cy="694583"/>
                </a:xfrm>
                <a:custGeom>
                  <a:avLst/>
                  <a:gdLst>
                    <a:gd name="connsiteX0" fmla="*/ 0 w 6378217"/>
                    <a:gd name="connsiteY0" fmla="*/ 0 h 1637721"/>
                    <a:gd name="connsiteX1" fmla="*/ 4167423 w 6378217"/>
                    <a:gd name="connsiteY1" fmla="*/ 1631982 h 1637721"/>
                    <a:gd name="connsiteX2" fmla="*/ 6378218 w 6378217"/>
                    <a:gd name="connsiteY2" fmla="*/ 1175323 h 1637721"/>
                    <a:gd name="connsiteX3" fmla="*/ 6378218 w 6378217"/>
                    <a:gd name="connsiteY3" fmla="*/ 0 h 1637721"/>
                    <a:gd name="connsiteX4" fmla="*/ 0 w 6378217"/>
                    <a:gd name="connsiteY4" fmla="*/ 0 h 1637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78217" h="1637721">
                      <a:moveTo>
                        <a:pt x="0" y="0"/>
                      </a:moveTo>
                      <a:cubicBezTo>
                        <a:pt x="1476490" y="225815"/>
                        <a:pt x="2722373" y="1559284"/>
                        <a:pt x="4167423" y="1631982"/>
                      </a:cubicBezTo>
                      <a:cubicBezTo>
                        <a:pt x="5475750" y="1697830"/>
                        <a:pt x="6378218" y="1175323"/>
                        <a:pt x="6378218" y="1175323"/>
                      </a:cubicBezTo>
                      <a:lnTo>
                        <a:pt x="6378218" y="0"/>
                      </a:lnTo>
                      <a:lnTo>
                        <a:pt x="0" y="0"/>
                      </a:lnTo>
                      <a:close/>
                    </a:path>
                  </a:pathLst>
                </a:custGeom>
                <a:gradFill>
                  <a:gsLst>
                    <a:gs pos="100000">
                      <a:srgbClr val="122C4F"/>
                    </a:gs>
                    <a:gs pos="0">
                      <a:srgbClr val="142944"/>
                    </a:gs>
                  </a:gsLst>
                  <a:lin ang="2700000" scaled="1"/>
                </a:gradFill>
                <a:ln w="8467" cap="flat">
                  <a:noFill/>
                  <a:prstDash val="solid"/>
                  <a:miter/>
                </a:ln>
                <a:effectLst>
                  <a:outerShdw blurRad="812800" dist="317500" dir="8100000" sx="95000" sy="95000" algn="tr" rotWithShape="0">
                    <a:prstClr val="black">
                      <a:alpha val="40000"/>
                    </a:prstClr>
                  </a:outerShdw>
                </a:effectLst>
              </p:spPr>
              <p:txBody>
                <a:bodyPr rtlCol="0" anchor="ctr"/>
                <a:lstStyle/>
                <a:p>
                  <a:endParaRPr lang="en-US">
                    <a:solidFill>
                      <a:schemeClr val="bg1"/>
                    </a:solidFill>
                  </a:endParaRPr>
                </a:p>
              </p:txBody>
            </p:sp>
            <p:sp>
              <p:nvSpPr>
                <p:cNvPr id="12" name="Freeform: Shape 11">
                  <a:extLst>
                    <a:ext uri="{FF2B5EF4-FFF2-40B4-BE49-F238E27FC236}">
                      <a16:creationId xmlns:a16="http://schemas.microsoft.com/office/drawing/2014/main" id="{6CF8393E-A694-5A9A-ABDA-5EAC43AF0856}"/>
                    </a:ext>
                  </a:extLst>
                </p:cNvPr>
                <p:cNvSpPr/>
                <p:nvPr/>
              </p:nvSpPr>
              <p:spPr>
                <a:xfrm>
                  <a:off x="9486900" y="0"/>
                  <a:ext cx="2705100" cy="431371"/>
                </a:xfrm>
                <a:custGeom>
                  <a:avLst/>
                  <a:gdLst>
                    <a:gd name="connsiteX0" fmla="*/ 0 w 6378217"/>
                    <a:gd name="connsiteY0" fmla="*/ 0 h 1017107"/>
                    <a:gd name="connsiteX1" fmla="*/ 4094765 w 6378217"/>
                    <a:gd name="connsiteY1" fmla="*/ 1012782 h 1017107"/>
                    <a:gd name="connsiteX2" fmla="*/ 6378218 w 6378217"/>
                    <a:gd name="connsiteY2" fmla="*/ 697085 h 1017107"/>
                    <a:gd name="connsiteX3" fmla="*/ 6378218 w 6378217"/>
                    <a:gd name="connsiteY3" fmla="*/ 0 h 1017107"/>
                    <a:gd name="connsiteX4" fmla="*/ 0 w 6378217"/>
                    <a:gd name="connsiteY4" fmla="*/ 0 h 1017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78217" h="1017107">
                      <a:moveTo>
                        <a:pt x="0" y="0"/>
                      </a:moveTo>
                      <a:cubicBezTo>
                        <a:pt x="1666233" y="157275"/>
                        <a:pt x="2855732" y="967604"/>
                        <a:pt x="4094765" y="1012782"/>
                      </a:cubicBezTo>
                      <a:cubicBezTo>
                        <a:pt x="5403922" y="1060535"/>
                        <a:pt x="6378218" y="697085"/>
                        <a:pt x="6378218" y="697085"/>
                      </a:cubicBezTo>
                      <a:lnTo>
                        <a:pt x="6378218" y="0"/>
                      </a:lnTo>
                      <a:lnTo>
                        <a:pt x="0" y="0"/>
                      </a:lnTo>
                      <a:close/>
                    </a:path>
                  </a:pathLst>
                </a:custGeom>
                <a:gradFill>
                  <a:gsLst>
                    <a:gs pos="100000">
                      <a:srgbClr val="122C4F"/>
                    </a:gs>
                    <a:gs pos="0">
                      <a:srgbClr val="142944"/>
                    </a:gs>
                  </a:gsLst>
                  <a:lin ang="2700000" scaled="1"/>
                </a:gradFill>
                <a:ln w="8467" cap="flat">
                  <a:noFill/>
                  <a:prstDash val="solid"/>
                  <a:miter/>
                </a:ln>
                <a:effectLst>
                  <a:outerShdw blurRad="571500" dir="8100000" algn="tr" rotWithShape="0">
                    <a:prstClr val="black">
                      <a:alpha val="55000"/>
                    </a:prstClr>
                  </a:outerShdw>
                </a:effectLst>
              </p:spPr>
              <p:txBody>
                <a:bodyPr rtlCol="0" anchor="ctr"/>
                <a:lstStyle/>
                <a:p>
                  <a:endParaRPr lang="en-US">
                    <a:solidFill>
                      <a:schemeClr val="bg1"/>
                    </a:solidFill>
                  </a:endParaRPr>
                </a:p>
              </p:txBody>
            </p:sp>
          </p:grpSp>
          <p:sp>
            <p:nvSpPr>
              <p:cNvPr id="10" name="Freeform: Shape 9">
                <a:extLst>
                  <a:ext uri="{FF2B5EF4-FFF2-40B4-BE49-F238E27FC236}">
                    <a16:creationId xmlns:a16="http://schemas.microsoft.com/office/drawing/2014/main" id="{4E878C13-065E-3898-C0ED-2DA7D3227D15}"/>
                  </a:ext>
                </a:extLst>
              </p:cNvPr>
              <p:cNvSpPr/>
              <p:nvPr/>
            </p:nvSpPr>
            <p:spPr>
              <a:xfrm>
                <a:off x="0" y="4679915"/>
                <a:ext cx="12192000" cy="2178087"/>
              </a:xfrm>
              <a:custGeom>
                <a:avLst/>
                <a:gdLst>
                  <a:gd name="connsiteX0" fmla="*/ 0 w 12192000"/>
                  <a:gd name="connsiteY0" fmla="*/ 0 h 2178087"/>
                  <a:gd name="connsiteX1" fmla="*/ 49187 w 12192000"/>
                  <a:gd name="connsiteY1" fmla="*/ 26851 h 2178087"/>
                  <a:gd name="connsiteX2" fmla="*/ 5229981 w 12192000"/>
                  <a:gd name="connsiteY2" fmla="*/ 1726424 h 2178087"/>
                  <a:gd name="connsiteX3" fmla="*/ 11446932 w 12192000"/>
                  <a:gd name="connsiteY3" fmla="*/ 876636 h 2178087"/>
                  <a:gd name="connsiteX4" fmla="*/ 12028917 w 12192000"/>
                  <a:gd name="connsiteY4" fmla="*/ 992007 h 2178087"/>
                  <a:gd name="connsiteX5" fmla="*/ 12192000 w 12192000"/>
                  <a:gd name="connsiteY5" fmla="*/ 1038316 h 2178087"/>
                  <a:gd name="connsiteX6" fmla="*/ 12192000 w 12192000"/>
                  <a:gd name="connsiteY6" fmla="*/ 2178087 h 2178087"/>
                  <a:gd name="connsiteX7" fmla="*/ 0 w 12192000"/>
                  <a:gd name="connsiteY7" fmla="*/ 2178087 h 2178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2178087">
                    <a:moveTo>
                      <a:pt x="0" y="0"/>
                    </a:moveTo>
                    <a:lnTo>
                      <a:pt x="49187" y="26851"/>
                    </a:lnTo>
                    <a:cubicBezTo>
                      <a:pt x="1085347" y="603113"/>
                      <a:pt x="3157664" y="1718458"/>
                      <a:pt x="5229981" y="1726424"/>
                    </a:cubicBezTo>
                    <a:cubicBezTo>
                      <a:pt x="7302300" y="1718458"/>
                      <a:pt x="9374617" y="603113"/>
                      <a:pt x="11446932" y="876636"/>
                    </a:cubicBezTo>
                    <a:cubicBezTo>
                      <a:pt x="11641212" y="903275"/>
                      <a:pt x="11835492" y="942354"/>
                      <a:pt x="12028917" y="992007"/>
                    </a:cubicBezTo>
                    <a:lnTo>
                      <a:pt x="12192000" y="1038316"/>
                    </a:lnTo>
                    <a:lnTo>
                      <a:pt x="12192000" y="2178087"/>
                    </a:lnTo>
                    <a:lnTo>
                      <a:pt x="0" y="2178087"/>
                    </a:lnTo>
                    <a:close/>
                  </a:path>
                </a:pathLst>
              </a:custGeom>
              <a:gradFill>
                <a:gsLst>
                  <a:gs pos="100000">
                    <a:srgbClr val="122C4F"/>
                  </a:gs>
                  <a:gs pos="0">
                    <a:srgbClr val="142944"/>
                  </a:gs>
                </a:gsLst>
                <a:lin ang="2700000" scaled="1"/>
              </a:gradFill>
              <a:ln w="8467" cap="flat">
                <a:noFill/>
                <a:prstDash val="solid"/>
                <a:miter/>
              </a:ln>
              <a:effectLst>
                <a:outerShdw blurRad="571500" dir="8100000" algn="tr" rotWithShape="0">
                  <a:prstClr val="black">
                    <a:alpha val="55000"/>
                  </a:prstClr>
                </a:outerShdw>
              </a:effectLst>
            </p:spPr>
            <p:txBody>
              <a:bodyPr rtlCol="0" anchor="ctr"/>
              <a:lstStyle/>
              <a:p>
                <a:endParaRPr lang="en-US">
                  <a:solidFill>
                    <a:schemeClr val="bg1"/>
                  </a:solidFill>
                </a:endParaRPr>
              </a:p>
            </p:txBody>
          </p:sp>
        </p:grpSp>
        <p:sp>
          <p:nvSpPr>
            <p:cNvPr id="8" name="Freeform: Shape 7">
              <a:extLst>
                <a:ext uri="{FF2B5EF4-FFF2-40B4-BE49-F238E27FC236}">
                  <a16:creationId xmlns:a16="http://schemas.microsoft.com/office/drawing/2014/main" id="{D67CD042-7365-247B-C2A6-29F2AF1DEE62}"/>
                </a:ext>
              </a:extLst>
            </p:cNvPr>
            <p:cNvSpPr/>
            <p:nvPr/>
          </p:nvSpPr>
          <p:spPr>
            <a:xfrm>
              <a:off x="0" y="5999523"/>
              <a:ext cx="9696275" cy="858477"/>
            </a:xfrm>
            <a:custGeom>
              <a:avLst/>
              <a:gdLst>
                <a:gd name="connsiteX0" fmla="*/ 7676696 w 9696275"/>
                <a:gd name="connsiteY0" fmla="*/ 530993 h 858477"/>
                <a:gd name="connsiteX1" fmla="*/ 8188475 w 9696275"/>
                <a:gd name="connsiteY1" fmla="*/ 547368 h 858477"/>
                <a:gd name="connsiteX2" fmla="*/ 9687830 w 9696275"/>
                <a:gd name="connsiteY2" fmla="*/ 855713 h 858477"/>
                <a:gd name="connsiteX3" fmla="*/ 9696275 w 9696275"/>
                <a:gd name="connsiteY3" fmla="*/ 858477 h 858477"/>
                <a:gd name="connsiteX4" fmla="*/ 4572598 w 9696275"/>
                <a:gd name="connsiteY4" fmla="*/ 858477 h 858477"/>
                <a:gd name="connsiteX5" fmla="*/ 4606017 w 9696275"/>
                <a:gd name="connsiteY5" fmla="*/ 856651 h 858477"/>
                <a:gd name="connsiteX6" fmla="*/ 7676696 w 9696275"/>
                <a:gd name="connsiteY6" fmla="*/ 530993 h 858477"/>
                <a:gd name="connsiteX7" fmla="*/ 0 w 9696275"/>
                <a:gd name="connsiteY7" fmla="*/ 0 h 858477"/>
                <a:gd name="connsiteX8" fmla="*/ 682372 w 9696275"/>
                <a:gd name="connsiteY8" fmla="*/ 218742 h 858477"/>
                <a:gd name="connsiteX9" fmla="*/ 3583790 w 9696275"/>
                <a:gd name="connsiteY9" fmla="*/ 856009 h 858477"/>
                <a:gd name="connsiteX10" fmla="*/ 3627014 w 9696275"/>
                <a:gd name="connsiteY10" fmla="*/ 858477 h 858477"/>
                <a:gd name="connsiteX11" fmla="*/ 0 w 9696275"/>
                <a:gd name="connsiteY11" fmla="*/ 858477 h 858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696275" h="858477">
                  <a:moveTo>
                    <a:pt x="7676696" y="530993"/>
                  </a:moveTo>
                  <a:cubicBezTo>
                    <a:pt x="7847289" y="529316"/>
                    <a:pt x="8017882" y="534146"/>
                    <a:pt x="8188475" y="547368"/>
                  </a:cubicBezTo>
                  <a:cubicBezTo>
                    <a:pt x="8700255" y="588574"/>
                    <a:pt x="9212034" y="706754"/>
                    <a:pt x="9687830" y="855713"/>
                  </a:cubicBezTo>
                  <a:lnTo>
                    <a:pt x="9696275" y="858477"/>
                  </a:lnTo>
                  <a:lnTo>
                    <a:pt x="4572598" y="858477"/>
                  </a:lnTo>
                  <a:lnTo>
                    <a:pt x="4606017" y="856651"/>
                  </a:lnTo>
                  <a:cubicBezTo>
                    <a:pt x="5629577" y="785358"/>
                    <a:pt x="6653137" y="541054"/>
                    <a:pt x="7676696" y="530993"/>
                  </a:cubicBezTo>
                  <a:close/>
                  <a:moveTo>
                    <a:pt x="0" y="0"/>
                  </a:moveTo>
                  <a:lnTo>
                    <a:pt x="682372" y="218742"/>
                  </a:lnTo>
                  <a:cubicBezTo>
                    <a:pt x="1279449" y="413736"/>
                    <a:pt x="2398967" y="768341"/>
                    <a:pt x="3583790" y="856009"/>
                  </a:cubicBezTo>
                  <a:lnTo>
                    <a:pt x="3627014" y="858477"/>
                  </a:lnTo>
                  <a:lnTo>
                    <a:pt x="0" y="858477"/>
                  </a:lnTo>
                  <a:close/>
                </a:path>
              </a:pathLst>
            </a:custGeom>
            <a:gradFill>
              <a:gsLst>
                <a:gs pos="100000">
                  <a:srgbClr val="122C4F"/>
                </a:gs>
                <a:gs pos="0">
                  <a:srgbClr val="142944"/>
                </a:gs>
              </a:gsLst>
              <a:lin ang="2700000" scaled="1"/>
            </a:gradFill>
            <a:ln w="8467" cap="flat">
              <a:noFill/>
              <a:prstDash val="solid"/>
              <a:miter/>
            </a:ln>
            <a:effectLst>
              <a:outerShdw blurRad="1270000" dist="317500" dir="8100000" algn="tr" rotWithShape="0">
                <a:prstClr val="black">
                  <a:alpha val="93000"/>
                </a:prstClr>
              </a:outerShdw>
            </a:effectLst>
          </p:spPr>
          <p:txBody>
            <a:bodyPr wrap="square" rtlCol="0" anchor="ctr">
              <a:noAutofit/>
            </a:bodyPr>
            <a:lstStyle/>
            <a:p>
              <a:endParaRPr lang="en-US">
                <a:solidFill>
                  <a:schemeClr val="bg1"/>
                </a:solidFill>
              </a:endParaRPr>
            </a:p>
          </p:txBody>
        </p:sp>
      </p:grpSp>
      <p:sp>
        <p:nvSpPr>
          <p:cNvPr id="13" name="Rectangle 12">
            <a:extLst>
              <a:ext uri="{FF2B5EF4-FFF2-40B4-BE49-F238E27FC236}">
                <a16:creationId xmlns:a16="http://schemas.microsoft.com/office/drawing/2014/main" id="{A0D3F5FB-F504-7273-60B0-E352EA2B1D0E}"/>
              </a:ext>
            </a:extLst>
          </p:cNvPr>
          <p:cNvSpPr/>
          <p:nvPr userDrawn="1"/>
        </p:nvSpPr>
        <p:spPr bwMode="auto">
          <a:xfrm>
            <a:off x="0" y="1436688"/>
            <a:ext cx="12192000" cy="4646612"/>
          </a:xfrm>
          <a:prstGeom prst="rect">
            <a:avLst/>
          </a:prstGeom>
          <a:solidFill>
            <a:schemeClr val="bg1">
              <a:alpha val="5000"/>
            </a:schemeClr>
          </a:solidFill>
          <a:ln>
            <a:noFill/>
          </a:ln>
          <a:effectLst>
            <a:outerShdw blurRad="4445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1"/>
              </a:solidFill>
            </a:endParaRPr>
          </a:p>
        </p:txBody>
      </p:sp>
      <p:sp>
        <p:nvSpPr>
          <p:cNvPr id="46" name="Title 1">
            <a:extLst>
              <a:ext uri="{FF2B5EF4-FFF2-40B4-BE49-F238E27FC236}">
                <a16:creationId xmlns:a16="http://schemas.microsoft.com/office/drawing/2014/main" id="{3AADEA7D-7308-9B45-06B2-B2259E4E7CF8}"/>
              </a:ext>
            </a:extLst>
          </p:cNvPr>
          <p:cNvSpPr>
            <a:spLocks noGrp="1"/>
          </p:cNvSpPr>
          <p:nvPr>
            <p:ph type="title"/>
          </p:nvPr>
        </p:nvSpPr>
        <p:spPr>
          <a:xfrm>
            <a:off x="588263" y="457200"/>
            <a:ext cx="11018520" cy="553998"/>
          </a:xfrm>
        </p:spPr>
        <p:txBody>
          <a:bodyPr vert="horz" wrap="square" lIns="0" tIns="0" rIns="0" bIns="0" rtlCol="0" anchor="t">
            <a:spAutoFit/>
          </a:bodyPr>
          <a:lstStyle>
            <a:lvl1pPr marL="0" indent="0">
              <a:buFont typeface="Arial" panose="020B0604020202020204" pitchFamily="34" charset="0"/>
              <a:buNone/>
              <a:defRPr lang="en-IN" sz="3600" dirty="0">
                <a:solidFill>
                  <a:schemeClr val="bg1"/>
                </a:solidFill>
              </a:defRPr>
            </a:lvl1pPr>
          </a:lstStyle>
          <a:p>
            <a:pPr marL="0" lvl="0"/>
            <a:r>
              <a:rPr lang="en-US" dirty="0"/>
              <a:t>Click to edit Master title style</a:t>
            </a:r>
            <a:endParaRPr lang="en-IN" dirty="0"/>
          </a:p>
        </p:txBody>
      </p:sp>
    </p:spTree>
    <p:extLst>
      <p:ext uri="{BB962C8B-B14F-4D97-AF65-F5344CB8AC3E}">
        <p14:creationId xmlns:p14="http://schemas.microsoft.com/office/powerpoint/2010/main" val="1320139923"/>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55_Custom Layout">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614248CB-5698-FF7B-6538-600BA47353CC}"/>
              </a:ext>
            </a:extLst>
          </p:cNvPr>
          <p:cNvGrpSpPr/>
          <p:nvPr userDrawn="1"/>
        </p:nvGrpSpPr>
        <p:grpSpPr>
          <a:xfrm>
            <a:off x="0" y="0"/>
            <a:ext cx="12192000" cy="6858000"/>
            <a:chOff x="0" y="0"/>
            <a:chExt cx="12192000" cy="6858000"/>
          </a:xfrm>
        </p:grpSpPr>
        <p:pic>
          <p:nvPicPr>
            <p:cNvPr id="4" name="Picture 3" descr="A picture containing blue, electric blue, majorelle blue, blur&#10;&#10;Description automatically generated">
              <a:extLst>
                <a:ext uri="{FF2B5EF4-FFF2-40B4-BE49-F238E27FC236}">
                  <a16:creationId xmlns:a16="http://schemas.microsoft.com/office/drawing/2014/main" id="{B176B034-901C-1F82-171B-435D2B20F76F}"/>
                </a:ext>
              </a:extLst>
            </p:cNvPr>
            <p:cNvPicPr>
              <a:picLocks noChangeAspect="1"/>
            </p:cNvPicPr>
            <p:nvPr/>
          </p:nvPicPr>
          <p:blipFill>
            <a:blip r:embed="rId2"/>
            <a:stretch>
              <a:fillRect/>
            </a:stretch>
          </p:blipFill>
          <p:spPr>
            <a:xfrm>
              <a:off x="0" y="0"/>
              <a:ext cx="12192000" cy="6858000"/>
            </a:xfrm>
            <a:prstGeom prst="rect">
              <a:avLst/>
            </a:prstGeom>
          </p:spPr>
        </p:pic>
        <p:pic>
          <p:nvPicPr>
            <p:cNvPr id="5" name="Picture 4">
              <a:extLst>
                <a:ext uri="{FF2B5EF4-FFF2-40B4-BE49-F238E27FC236}">
                  <a16:creationId xmlns:a16="http://schemas.microsoft.com/office/drawing/2014/main" id="{79B4DD4E-E67C-34A5-0B30-B4C8CC8A5912}"/>
                </a:ext>
              </a:extLst>
            </p:cNvPr>
            <p:cNvPicPr>
              <a:picLocks noChangeAspect="1"/>
            </p:cNvPicPr>
            <p:nvPr/>
          </p:nvPicPr>
          <p:blipFill>
            <a:blip r:embed="rId3" cstate="print">
              <a:alphaModFix amt="35000"/>
              <a:extLst>
                <a:ext uri="{28A0092B-C50C-407E-A947-70E740481C1C}">
                  <a14:useLocalDpi xmlns:a14="http://schemas.microsoft.com/office/drawing/2010/main"/>
                </a:ext>
              </a:extLst>
            </a:blip>
            <a:stretch>
              <a:fillRect/>
            </a:stretch>
          </p:blipFill>
          <p:spPr>
            <a:xfrm>
              <a:off x="0" y="0"/>
              <a:ext cx="12192000" cy="6858000"/>
            </a:xfrm>
            <a:prstGeom prst="rect">
              <a:avLst/>
            </a:prstGeom>
          </p:spPr>
        </p:pic>
      </p:grpSp>
      <p:grpSp>
        <p:nvGrpSpPr>
          <p:cNvPr id="6" name="Group 5">
            <a:extLst>
              <a:ext uri="{FF2B5EF4-FFF2-40B4-BE49-F238E27FC236}">
                <a16:creationId xmlns:a16="http://schemas.microsoft.com/office/drawing/2014/main" id="{7E1302F9-D982-798B-B108-0562122DE58F}"/>
              </a:ext>
            </a:extLst>
          </p:cNvPr>
          <p:cNvGrpSpPr/>
          <p:nvPr userDrawn="1"/>
        </p:nvGrpSpPr>
        <p:grpSpPr>
          <a:xfrm>
            <a:off x="0" y="0"/>
            <a:ext cx="12192000" cy="6858002"/>
            <a:chOff x="0" y="0"/>
            <a:chExt cx="12192000" cy="6858002"/>
          </a:xfrm>
        </p:grpSpPr>
        <p:grpSp>
          <p:nvGrpSpPr>
            <p:cNvPr id="7" name="Group 6">
              <a:extLst>
                <a:ext uri="{FF2B5EF4-FFF2-40B4-BE49-F238E27FC236}">
                  <a16:creationId xmlns:a16="http://schemas.microsoft.com/office/drawing/2014/main" id="{DA5E5E54-5A4D-72A2-EF60-F7EDAA4AF351}"/>
                </a:ext>
              </a:extLst>
            </p:cNvPr>
            <p:cNvGrpSpPr/>
            <p:nvPr/>
          </p:nvGrpSpPr>
          <p:grpSpPr>
            <a:xfrm>
              <a:off x="0" y="0"/>
              <a:ext cx="12192000" cy="6858002"/>
              <a:chOff x="0" y="0"/>
              <a:chExt cx="12192000" cy="6858002"/>
            </a:xfrm>
          </p:grpSpPr>
          <p:grpSp>
            <p:nvGrpSpPr>
              <p:cNvPr id="9" name="Group 8">
                <a:extLst>
                  <a:ext uri="{FF2B5EF4-FFF2-40B4-BE49-F238E27FC236}">
                    <a16:creationId xmlns:a16="http://schemas.microsoft.com/office/drawing/2014/main" id="{D33A7637-FB0D-5C20-9F4E-6D1A0DB05BB2}"/>
                  </a:ext>
                </a:extLst>
              </p:cNvPr>
              <p:cNvGrpSpPr/>
              <p:nvPr/>
            </p:nvGrpSpPr>
            <p:grpSpPr>
              <a:xfrm>
                <a:off x="9486900" y="0"/>
                <a:ext cx="2705100" cy="694583"/>
                <a:chOff x="9486900" y="0"/>
                <a:chExt cx="2705100" cy="694583"/>
              </a:xfrm>
            </p:grpSpPr>
            <p:sp>
              <p:nvSpPr>
                <p:cNvPr id="11" name="Freeform: Shape 10">
                  <a:extLst>
                    <a:ext uri="{FF2B5EF4-FFF2-40B4-BE49-F238E27FC236}">
                      <a16:creationId xmlns:a16="http://schemas.microsoft.com/office/drawing/2014/main" id="{4401B8B9-2B48-8104-29D1-FD6826B8C2FA}"/>
                    </a:ext>
                  </a:extLst>
                </p:cNvPr>
                <p:cNvSpPr/>
                <p:nvPr/>
              </p:nvSpPr>
              <p:spPr>
                <a:xfrm>
                  <a:off x="9486900" y="0"/>
                  <a:ext cx="2705100" cy="694583"/>
                </a:xfrm>
                <a:custGeom>
                  <a:avLst/>
                  <a:gdLst>
                    <a:gd name="connsiteX0" fmla="*/ 0 w 6378217"/>
                    <a:gd name="connsiteY0" fmla="*/ 0 h 1637721"/>
                    <a:gd name="connsiteX1" fmla="*/ 4167423 w 6378217"/>
                    <a:gd name="connsiteY1" fmla="*/ 1631982 h 1637721"/>
                    <a:gd name="connsiteX2" fmla="*/ 6378218 w 6378217"/>
                    <a:gd name="connsiteY2" fmla="*/ 1175323 h 1637721"/>
                    <a:gd name="connsiteX3" fmla="*/ 6378218 w 6378217"/>
                    <a:gd name="connsiteY3" fmla="*/ 0 h 1637721"/>
                    <a:gd name="connsiteX4" fmla="*/ 0 w 6378217"/>
                    <a:gd name="connsiteY4" fmla="*/ 0 h 1637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78217" h="1637721">
                      <a:moveTo>
                        <a:pt x="0" y="0"/>
                      </a:moveTo>
                      <a:cubicBezTo>
                        <a:pt x="1476490" y="225815"/>
                        <a:pt x="2722373" y="1559284"/>
                        <a:pt x="4167423" y="1631982"/>
                      </a:cubicBezTo>
                      <a:cubicBezTo>
                        <a:pt x="5475750" y="1697830"/>
                        <a:pt x="6378218" y="1175323"/>
                        <a:pt x="6378218" y="1175323"/>
                      </a:cubicBezTo>
                      <a:lnTo>
                        <a:pt x="6378218" y="0"/>
                      </a:lnTo>
                      <a:lnTo>
                        <a:pt x="0" y="0"/>
                      </a:lnTo>
                      <a:close/>
                    </a:path>
                  </a:pathLst>
                </a:custGeom>
                <a:gradFill>
                  <a:gsLst>
                    <a:gs pos="100000">
                      <a:srgbClr val="122C4F"/>
                    </a:gs>
                    <a:gs pos="0">
                      <a:srgbClr val="142944"/>
                    </a:gs>
                  </a:gsLst>
                  <a:lin ang="2700000" scaled="1"/>
                </a:gradFill>
                <a:ln w="8467" cap="flat">
                  <a:noFill/>
                  <a:prstDash val="solid"/>
                  <a:miter/>
                </a:ln>
                <a:effectLst>
                  <a:outerShdw blurRad="812800" dist="317500" dir="8100000" sx="95000" sy="95000" algn="tr" rotWithShape="0">
                    <a:prstClr val="black">
                      <a:alpha val="40000"/>
                    </a:prstClr>
                  </a:outerShdw>
                </a:effectLst>
              </p:spPr>
              <p:txBody>
                <a:bodyPr rtlCol="0" anchor="ctr"/>
                <a:lstStyle/>
                <a:p>
                  <a:pPr marL="0" indent="0">
                    <a:buFont typeface="Arial" panose="020B0604020202020204" pitchFamily="34" charset="0"/>
                    <a:buNone/>
                  </a:pPr>
                  <a:endParaRPr lang="en-US">
                    <a:solidFill>
                      <a:schemeClr val="bg1"/>
                    </a:solidFill>
                  </a:endParaRPr>
                </a:p>
              </p:txBody>
            </p:sp>
            <p:sp>
              <p:nvSpPr>
                <p:cNvPr id="12" name="Freeform: Shape 11">
                  <a:extLst>
                    <a:ext uri="{FF2B5EF4-FFF2-40B4-BE49-F238E27FC236}">
                      <a16:creationId xmlns:a16="http://schemas.microsoft.com/office/drawing/2014/main" id="{36801F86-C036-250C-71B1-0A0D7EFB2D0F}"/>
                    </a:ext>
                  </a:extLst>
                </p:cNvPr>
                <p:cNvSpPr/>
                <p:nvPr/>
              </p:nvSpPr>
              <p:spPr>
                <a:xfrm>
                  <a:off x="9486900" y="0"/>
                  <a:ext cx="2705100" cy="431371"/>
                </a:xfrm>
                <a:custGeom>
                  <a:avLst/>
                  <a:gdLst>
                    <a:gd name="connsiteX0" fmla="*/ 0 w 6378217"/>
                    <a:gd name="connsiteY0" fmla="*/ 0 h 1017107"/>
                    <a:gd name="connsiteX1" fmla="*/ 4094765 w 6378217"/>
                    <a:gd name="connsiteY1" fmla="*/ 1012782 h 1017107"/>
                    <a:gd name="connsiteX2" fmla="*/ 6378218 w 6378217"/>
                    <a:gd name="connsiteY2" fmla="*/ 697085 h 1017107"/>
                    <a:gd name="connsiteX3" fmla="*/ 6378218 w 6378217"/>
                    <a:gd name="connsiteY3" fmla="*/ 0 h 1017107"/>
                    <a:gd name="connsiteX4" fmla="*/ 0 w 6378217"/>
                    <a:gd name="connsiteY4" fmla="*/ 0 h 1017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78217" h="1017107">
                      <a:moveTo>
                        <a:pt x="0" y="0"/>
                      </a:moveTo>
                      <a:cubicBezTo>
                        <a:pt x="1666233" y="157275"/>
                        <a:pt x="2855732" y="967604"/>
                        <a:pt x="4094765" y="1012782"/>
                      </a:cubicBezTo>
                      <a:cubicBezTo>
                        <a:pt x="5403922" y="1060535"/>
                        <a:pt x="6378218" y="697085"/>
                        <a:pt x="6378218" y="697085"/>
                      </a:cubicBezTo>
                      <a:lnTo>
                        <a:pt x="6378218" y="0"/>
                      </a:lnTo>
                      <a:lnTo>
                        <a:pt x="0" y="0"/>
                      </a:lnTo>
                      <a:close/>
                    </a:path>
                  </a:pathLst>
                </a:custGeom>
                <a:gradFill>
                  <a:gsLst>
                    <a:gs pos="100000">
                      <a:srgbClr val="122C4F"/>
                    </a:gs>
                    <a:gs pos="0">
                      <a:srgbClr val="142944"/>
                    </a:gs>
                  </a:gsLst>
                  <a:lin ang="2700000" scaled="1"/>
                </a:gradFill>
                <a:ln w="8467" cap="flat">
                  <a:noFill/>
                  <a:prstDash val="solid"/>
                  <a:miter/>
                </a:ln>
                <a:effectLst>
                  <a:outerShdw blurRad="571500" dir="8100000" algn="tr" rotWithShape="0">
                    <a:prstClr val="black">
                      <a:alpha val="55000"/>
                    </a:prstClr>
                  </a:outerShdw>
                </a:effectLst>
              </p:spPr>
              <p:txBody>
                <a:bodyPr rtlCol="0" anchor="ctr"/>
                <a:lstStyle/>
                <a:p>
                  <a:pPr marL="0" indent="0">
                    <a:buFont typeface="Arial" panose="020B0604020202020204" pitchFamily="34" charset="0"/>
                    <a:buNone/>
                  </a:pPr>
                  <a:endParaRPr lang="en-US">
                    <a:solidFill>
                      <a:schemeClr val="bg1"/>
                    </a:solidFill>
                  </a:endParaRPr>
                </a:p>
              </p:txBody>
            </p:sp>
          </p:grpSp>
          <p:sp>
            <p:nvSpPr>
              <p:cNvPr id="10" name="Freeform: Shape 9">
                <a:extLst>
                  <a:ext uri="{FF2B5EF4-FFF2-40B4-BE49-F238E27FC236}">
                    <a16:creationId xmlns:a16="http://schemas.microsoft.com/office/drawing/2014/main" id="{C852F0F2-407E-EBED-3F62-E3D4C1D5BF6B}"/>
                  </a:ext>
                </a:extLst>
              </p:cNvPr>
              <p:cNvSpPr/>
              <p:nvPr/>
            </p:nvSpPr>
            <p:spPr>
              <a:xfrm>
                <a:off x="0" y="4679915"/>
                <a:ext cx="12192000" cy="2178087"/>
              </a:xfrm>
              <a:custGeom>
                <a:avLst/>
                <a:gdLst>
                  <a:gd name="connsiteX0" fmla="*/ 0 w 12192000"/>
                  <a:gd name="connsiteY0" fmla="*/ 0 h 2178087"/>
                  <a:gd name="connsiteX1" fmla="*/ 49187 w 12192000"/>
                  <a:gd name="connsiteY1" fmla="*/ 26851 h 2178087"/>
                  <a:gd name="connsiteX2" fmla="*/ 5229981 w 12192000"/>
                  <a:gd name="connsiteY2" fmla="*/ 1726424 h 2178087"/>
                  <a:gd name="connsiteX3" fmla="*/ 11446932 w 12192000"/>
                  <a:gd name="connsiteY3" fmla="*/ 876636 h 2178087"/>
                  <a:gd name="connsiteX4" fmla="*/ 12028917 w 12192000"/>
                  <a:gd name="connsiteY4" fmla="*/ 992007 h 2178087"/>
                  <a:gd name="connsiteX5" fmla="*/ 12192000 w 12192000"/>
                  <a:gd name="connsiteY5" fmla="*/ 1038316 h 2178087"/>
                  <a:gd name="connsiteX6" fmla="*/ 12192000 w 12192000"/>
                  <a:gd name="connsiteY6" fmla="*/ 2178087 h 2178087"/>
                  <a:gd name="connsiteX7" fmla="*/ 0 w 12192000"/>
                  <a:gd name="connsiteY7" fmla="*/ 2178087 h 2178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2178087">
                    <a:moveTo>
                      <a:pt x="0" y="0"/>
                    </a:moveTo>
                    <a:lnTo>
                      <a:pt x="49187" y="26851"/>
                    </a:lnTo>
                    <a:cubicBezTo>
                      <a:pt x="1085347" y="603113"/>
                      <a:pt x="3157664" y="1718458"/>
                      <a:pt x="5229981" y="1726424"/>
                    </a:cubicBezTo>
                    <a:cubicBezTo>
                      <a:pt x="7302300" y="1718458"/>
                      <a:pt x="9374617" y="603113"/>
                      <a:pt x="11446932" y="876636"/>
                    </a:cubicBezTo>
                    <a:cubicBezTo>
                      <a:pt x="11641212" y="903275"/>
                      <a:pt x="11835492" y="942354"/>
                      <a:pt x="12028917" y="992007"/>
                    </a:cubicBezTo>
                    <a:lnTo>
                      <a:pt x="12192000" y="1038316"/>
                    </a:lnTo>
                    <a:lnTo>
                      <a:pt x="12192000" y="2178087"/>
                    </a:lnTo>
                    <a:lnTo>
                      <a:pt x="0" y="2178087"/>
                    </a:lnTo>
                    <a:close/>
                  </a:path>
                </a:pathLst>
              </a:custGeom>
              <a:gradFill>
                <a:gsLst>
                  <a:gs pos="100000">
                    <a:srgbClr val="122C4F"/>
                  </a:gs>
                  <a:gs pos="0">
                    <a:srgbClr val="142944"/>
                  </a:gs>
                </a:gsLst>
                <a:lin ang="2700000" scaled="1"/>
              </a:gradFill>
              <a:ln w="8467" cap="flat">
                <a:noFill/>
                <a:prstDash val="solid"/>
                <a:miter/>
              </a:ln>
              <a:effectLst>
                <a:outerShdw blurRad="571500" dir="8100000" algn="tr" rotWithShape="0">
                  <a:prstClr val="black">
                    <a:alpha val="55000"/>
                  </a:prstClr>
                </a:outerShdw>
              </a:effectLst>
            </p:spPr>
            <p:txBody>
              <a:bodyPr rtlCol="0" anchor="ctr"/>
              <a:lstStyle/>
              <a:p>
                <a:pPr marL="0" indent="0">
                  <a:buFont typeface="Arial" panose="020B0604020202020204" pitchFamily="34" charset="0"/>
                  <a:buNone/>
                </a:pPr>
                <a:endParaRPr lang="en-US">
                  <a:solidFill>
                    <a:schemeClr val="bg1"/>
                  </a:solidFill>
                </a:endParaRPr>
              </a:p>
            </p:txBody>
          </p:sp>
        </p:grpSp>
        <p:sp>
          <p:nvSpPr>
            <p:cNvPr id="8" name="Freeform: Shape 7">
              <a:extLst>
                <a:ext uri="{FF2B5EF4-FFF2-40B4-BE49-F238E27FC236}">
                  <a16:creationId xmlns:a16="http://schemas.microsoft.com/office/drawing/2014/main" id="{67A2CCF2-B385-EB7E-4059-B2FB601BEAB9}"/>
                </a:ext>
              </a:extLst>
            </p:cNvPr>
            <p:cNvSpPr/>
            <p:nvPr/>
          </p:nvSpPr>
          <p:spPr>
            <a:xfrm>
              <a:off x="0" y="5999523"/>
              <a:ext cx="9696275" cy="858477"/>
            </a:xfrm>
            <a:custGeom>
              <a:avLst/>
              <a:gdLst>
                <a:gd name="connsiteX0" fmla="*/ 7676696 w 9696275"/>
                <a:gd name="connsiteY0" fmla="*/ 530993 h 858477"/>
                <a:gd name="connsiteX1" fmla="*/ 8188475 w 9696275"/>
                <a:gd name="connsiteY1" fmla="*/ 547368 h 858477"/>
                <a:gd name="connsiteX2" fmla="*/ 9687830 w 9696275"/>
                <a:gd name="connsiteY2" fmla="*/ 855713 h 858477"/>
                <a:gd name="connsiteX3" fmla="*/ 9696275 w 9696275"/>
                <a:gd name="connsiteY3" fmla="*/ 858477 h 858477"/>
                <a:gd name="connsiteX4" fmla="*/ 4572598 w 9696275"/>
                <a:gd name="connsiteY4" fmla="*/ 858477 h 858477"/>
                <a:gd name="connsiteX5" fmla="*/ 4606017 w 9696275"/>
                <a:gd name="connsiteY5" fmla="*/ 856651 h 858477"/>
                <a:gd name="connsiteX6" fmla="*/ 7676696 w 9696275"/>
                <a:gd name="connsiteY6" fmla="*/ 530993 h 858477"/>
                <a:gd name="connsiteX7" fmla="*/ 0 w 9696275"/>
                <a:gd name="connsiteY7" fmla="*/ 0 h 858477"/>
                <a:gd name="connsiteX8" fmla="*/ 682372 w 9696275"/>
                <a:gd name="connsiteY8" fmla="*/ 218742 h 858477"/>
                <a:gd name="connsiteX9" fmla="*/ 3583790 w 9696275"/>
                <a:gd name="connsiteY9" fmla="*/ 856009 h 858477"/>
                <a:gd name="connsiteX10" fmla="*/ 3627014 w 9696275"/>
                <a:gd name="connsiteY10" fmla="*/ 858477 h 858477"/>
                <a:gd name="connsiteX11" fmla="*/ 0 w 9696275"/>
                <a:gd name="connsiteY11" fmla="*/ 858477 h 858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696275" h="858477">
                  <a:moveTo>
                    <a:pt x="7676696" y="530993"/>
                  </a:moveTo>
                  <a:cubicBezTo>
                    <a:pt x="7847289" y="529316"/>
                    <a:pt x="8017882" y="534146"/>
                    <a:pt x="8188475" y="547368"/>
                  </a:cubicBezTo>
                  <a:cubicBezTo>
                    <a:pt x="8700255" y="588574"/>
                    <a:pt x="9212034" y="706754"/>
                    <a:pt x="9687830" y="855713"/>
                  </a:cubicBezTo>
                  <a:lnTo>
                    <a:pt x="9696275" y="858477"/>
                  </a:lnTo>
                  <a:lnTo>
                    <a:pt x="4572598" y="858477"/>
                  </a:lnTo>
                  <a:lnTo>
                    <a:pt x="4606017" y="856651"/>
                  </a:lnTo>
                  <a:cubicBezTo>
                    <a:pt x="5629577" y="785358"/>
                    <a:pt x="6653137" y="541054"/>
                    <a:pt x="7676696" y="530993"/>
                  </a:cubicBezTo>
                  <a:close/>
                  <a:moveTo>
                    <a:pt x="0" y="0"/>
                  </a:moveTo>
                  <a:lnTo>
                    <a:pt x="682372" y="218742"/>
                  </a:lnTo>
                  <a:cubicBezTo>
                    <a:pt x="1279449" y="413736"/>
                    <a:pt x="2398967" y="768341"/>
                    <a:pt x="3583790" y="856009"/>
                  </a:cubicBezTo>
                  <a:lnTo>
                    <a:pt x="3627014" y="858477"/>
                  </a:lnTo>
                  <a:lnTo>
                    <a:pt x="0" y="858477"/>
                  </a:lnTo>
                  <a:close/>
                </a:path>
              </a:pathLst>
            </a:custGeom>
            <a:gradFill>
              <a:gsLst>
                <a:gs pos="100000">
                  <a:srgbClr val="122C4F"/>
                </a:gs>
                <a:gs pos="0">
                  <a:srgbClr val="142944"/>
                </a:gs>
              </a:gsLst>
              <a:lin ang="2700000" scaled="1"/>
            </a:gradFill>
            <a:ln w="8467" cap="flat">
              <a:noFill/>
              <a:prstDash val="solid"/>
              <a:miter/>
            </a:ln>
            <a:effectLst>
              <a:outerShdw blurRad="1270000" dist="317500" dir="8100000" algn="tr" rotWithShape="0">
                <a:prstClr val="black">
                  <a:alpha val="93000"/>
                </a:prstClr>
              </a:outerShdw>
            </a:effectLst>
          </p:spPr>
          <p:txBody>
            <a:bodyPr wrap="square" rtlCol="0" anchor="ctr">
              <a:noAutofit/>
            </a:bodyPr>
            <a:lstStyle/>
            <a:p>
              <a:pPr marL="0" indent="0">
                <a:buFont typeface="Arial" panose="020B0604020202020204" pitchFamily="34" charset="0"/>
                <a:buNone/>
              </a:pPr>
              <a:endParaRPr lang="en-US">
                <a:solidFill>
                  <a:schemeClr val="bg1"/>
                </a:solidFill>
              </a:endParaRPr>
            </a:p>
          </p:txBody>
        </p:sp>
      </p:grpSp>
      <p:sp>
        <p:nvSpPr>
          <p:cNvPr id="13" name="Rectangle: Single Corner Rounded 12">
            <a:extLst>
              <a:ext uri="{FF2B5EF4-FFF2-40B4-BE49-F238E27FC236}">
                <a16:creationId xmlns:a16="http://schemas.microsoft.com/office/drawing/2014/main" id="{29E05340-EAB3-BF76-6461-A52DC59EB9A5}"/>
              </a:ext>
            </a:extLst>
          </p:cNvPr>
          <p:cNvSpPr/>
          <p:nvPr userDrawn="1"/>
        </p:nvSpPr>
        <p:spPr bwMode="auto">
          <a:xfrm>
            <a:off x="0" y="1436688"/>
            <a:ext cx="5740400" cy="5113533"/>
          </a:xfrm>
          <a:prstGeom prst="round1Rect">
            <a:avLst>
              <a:gd name="adj" fmla="val 13021"/>
            </a:avLst>
          </a:prstGeom>
          <a:solidFill>
            <a:schemeClr val="bg1">
              <a:alpha val="5000"/>
            </a:schemeClr>
          </a:solidFill>
          <a:ln>
            <a:noFill/>
          </a:ln>
          <a:effectLst>
            <a:outerShdw blurRad="4445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indent="0" algn="ctr">
              <a:buFont typeface="Arial" panose="020B0604020202020204" pitchFamily="34" charset="0"/>
              <a:buNone/>
            </a:pPr>
            <a:endParaRPr lang="en-US"/>
          </a:p>
        </p:txBody>
      </p:sp>
      <p:sp>
        <p:nvSpPr>
          <p:cNvPr id="20" name="Rectangle 19">
            <a:extLst>
              <a:ext uri="{FF2B5EF4-FFF2-40B4-BE49-F238E27FC236}">
                <a16:creationId xmlns:a16="http://schemas.microsoft.com/office/drawing/2014/main" id="{429E4EC0-E6DF-0784-45EC-7C4F0CB40D4E}"/>
              </a:ext>
            </a:extLst>
          </p:cNvPr>
          <p:cNvSpPr/>
          <p:nvPr userDrawn="1"/>
        </p:nvSpPr>
        <p:spPr bwMode="auto">
          <a:xfrm rot="5400000" flipH="1">
            <a:off x="5942111" y="608110"/>
            <a:ext cx="307777" cy="12192000"/>
          </a:xfrm>
          <a:prstGeom prst="rect">
            <a:avLst/>
          </a:prstGeom>
          <a:gradFill flip="none" rotWithShape="1">
            <a:gsLst>
              <a:gs pos="35000">
                <a:schemeClr val="tx2"/>
              </a:gs>
              <a:gs pos="100000">
                <a:schemeClr val="tx2">
                  <a:lumMod val="60000"/>
                  <a:lumOff val="40000"/>
                </a:scheme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lvl="0" indent="0" defTabSz="932472" fontAlgn="base">
              <a:spcBef>
                <a:spcPct val="0"/>
              </a:spcBef>
              <a:spcAft>
                <a:spcPct val="0"/>
              </a:spcAft>
              <a:buFont typeface="Arial" panose="020B0604020202020204" pitchFamily="34" charset="0"/>
              <a:buNone/>
            </a:pPr>
            <a:endParaRPr lang="en-US" sz="2000" err="1">
              <a:solidFill>
                <a:schemeClr val="bg1"/>
              </a:solidFill>
              <a:cs typeface="Segoe UI" pitchFamily="34" charset="0"/>
            </a:endParaRPr>
          </a:p>
        </p:txBody>
      </p:sp>
      <p:cxnSp>
        <p:nvCxnSpPr>
          <p:cNvPr id="21" name="Straight Connector 20">
            <a:extLst>
              <a:ext uri="{FF2B5EF4-FFF2-40B4-BE49-F238E27FC236}">
                <a16:creationId xmlns:a16="http://schemas.microsoft.com/office/drawing/2014/main" id="{1485150E-FD47-127E-B673-87034023E3A9}"/>
              </a:ext>
            </a:extLst>
          </p:cNvPr>
          <p:cNvCxnSpPr>
            <a:cxnSpLocks/>
          </p:cNvCxnSpPr>
          <p:nvPr userDrawn="1"/>
        </p:nvCxnSpPr>
        <p:spPr>
          <a:xfrm>
            <a:off x="588263" y="1436688"/>
            <a:ext cx="290512" cy="0"/>
          </a:xfrm>
          <a:prstGeom prst="line">
            <a:avLst/>
          </a:prstGeom>
          <a:ln w="38100" cap="rnd">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C83ACBB4-384E-885D-7CBB-FDF6BEECA133}"/>
              </a:ext>
            </a:extLst>
          </p:cNvPr>
          <p:cNvCxnSpPr>
            <a:cxnSpLocks/>
          </p:cNvCxnSpPr>
          <p:nvPr userDrawn="1"/>
        </p:nvCxnSpPr>
        <p:spPr>
          <a:xfrm>
            <a:off x="6242050" y="1436688"/>
            <a:ext cx="290512" cy="0"/>
          </a:xfrm>
          <a:prstGeom prst="line">
            <a:avLst/>
          </a:prstGeom>
          <a:ln w="38100" cap="rnd">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itle 1">
            <a:extLst>
              <a:ext uri="{FF2B5EF4-FFF2-40B4-BE49-F238E27FC236}">
                <a16:creationId xmlns:a16="http://schemas.microsoft.com/office/drawing/2014/main" id="{E864A51C-A10A-791A-1F2F-D7F40621687C}"/>
              </a:ext>
            </a:extLst>
          </p:cNvPr>
          <p:cNvSpPr>
            <a:spLocks noGrp="1"/>
          </p:cNvSpPr>
          <p:nvPr>
            <p:ph type="title"/>
          </p:nvPr>
        </p:nvSpPr>
        <p:spPr>
          <a:xfrm>
            <a:off x="588263" y="457200"/>
            <a:ext cx="11018520" cy="553998"/>
          </a:xfrm>
        </p:spPr>
        <p:txBody>
          <a:bodyPr vert="horz" wrap="square" lIns="0" tIns="0" rIns="0" bIns="0" rtlCol="0" anchor="t">
            <a:spAutoFit/>
          </a:bodyPr>
          <a:lstStyle>
            <a:lvl1pPr marL="0" indent="0">
              <a:buFont typeface="Arial" panose="020B0604020202020204" pitchFamily="34" charset="0"/>
              <a:buNone/>
              <a:defRPr lang="en-IN" sz="3600" dirty="0">
                <a:solidFill>
                  <a:schemeClr val="bg1"/>
                </a:solidFill>
              </a:defRPr>
            </a:lvl1pPr>
          </a:lstStyle>
          <a:p>
            <a:pPr marL="0" lvl="0"/>
            <a:r>
              <a:rPr lang="en-US" dirty="0"/>
              <a:t>Click to edit Master title style</a:t>
            </a:r>
            <a:endParaRPr lang="en-IN" dirty="0"/>
          </a:p>
        </p:txBody>
      </p:sp>
      <p:sp>
        <p:nvSpPr>
          <p:cNvPr id="24" name="Text Placeholder 35">
            <a:extLst>
              <a:ext uri="{FF2B5EF4-FFF2-40B4-BE49-F238E27FC236}">
                <a16:creationId xmlns:a16="http://schemas.microsoft.com/office/drawing/2014/main" id="{C5240CBC-7D1F-D0EB-B270-D1A8E397C72E}"/>
              </a:ext>
            </a:extLst>
          </p:cNvPr>
          <p:cNvSpPr>
            <a:spLocks noGrp="1"/>
          </p:cNvSpPr>
          <p:nvPr>
            <p:ph type="body" sz="quarter" idx="25" hasCustomPrompt="1"/>
          </p:nvPr>
        </p:nvSpPr>
        <p:spPr>
          <a:xfrm>
            <a:off x="588263" y="1789499"/>
            <a:ext cx="4710812" cy="4210022"/>
          </a:xfrm>
          <a:noFill/>
        </p:spPr>
        <p:txBody>
          <a:bodyPr wrap="square" lIns="0" tIns="0" rIns="0" bIns="0" anchor="t">
            <a:noAutofit/>
          </a:bodyPr>
          <a:lstStyle>
            <a:lvl1pPr marL="0" indent="0" algn="l">
              <a:spcBef>
                <a:spcPts val="200"/>
              </a:spcBef>
              <a:spcAft>
                <a:spcPts val="200"/>
              </a:spcAft>
              <a:buFont typeface="Arial" panose="020B0604020202020204" pitchFamily="34" charset="0"/>
              <a:buNone/>
              <a:defRPr kumimoji="0" lang="en-US" sz="1800" b="0" i="0" u="none" strike="noStrike" cap="none" normalizeH="0" dirty="0" smtClean="0">
                <a:ln>
                  <a:noFill/>
                </a:ln>
                <a:solidFill>
                  <a:schemeClr val="bg1"/>
                </a:solidFill>
                <a:effectLst/>
                <a:uLnTx/>
                <a:uFillTx/>
                <a:ea typeface="Segoe UI" pitchFamily="34" charset="0"/>
              </a:defRPr>
            </a:lvl1pPr>
          </a:lstStyle>
          <a:p>
            <a:pPr marL="228600" lvl="0" indent="-228600" defTabSz="932472" fontAlgn="base">
              <a:spcBef>
                <a:spcPct val="0"/>
              </a:spcBef>
              <a:spcAft>
                <a:spcPct val="0"/>
              </a:spcAft>
              <a:buSzTx/>
            </a:pPr>
            <a:r>
              <a:rPr lang="en-US"/>
              <a:t>Click to add text</a:t>
            </a:r>
          </a:p>
        </p:txBody>
      </p:sp>
      <p:sp>
        <p:nvSpPr>
          <p:cNvPr id="25" name="Text Placeholder 35">
            <a:extLst>
              <a:ext uri="{FF2B5EF4-FFF2-40B4-BE49-F238E27FC236}">
                <a16:creationId xmlns:a16="http://schemas.microsoft.com/office/drawing/2014/main" id="{568557E8-52CA-7494-0F15-97192FF3574B}"/>
              </a:ext>
            </a:extLst>
          </p:cNvPr>
          <p:cNvSpPr>
            <a:spLocks noGrp="1"/>
          </p:cNvSpPr>
          <p:nvPr>
            <p:ph type="body" sz="quarter" idx="21" hasCustomPrompt="1"/>
          </p:nvPr>
        </p:nvSpPr>
        <p:spPr>
          <a:xfrm>
            <a:off x="6242050" y="1709268"/>
            <a:ext cx="5361686" cy="307775"/>
          </a:xfrm>
          <a:noFill/>
        </p:spPr>
        <p:txBody>
          <a:bodyPr vert="horz" wrap="square" lIns="0" tIns="0" rIns="0" bIns="0" rtlCol="0" anchor="t">
            <a:noAutofit/>
          </a:bodyPr>
          <a:lstStyle>
            <a:lvl1pPr marL="0" indent="0">
              <a:buNone/>
              <a:defRPr kumimoji="0" lang="en-US" sz="2000" b="0" i="0" u="none" strike="noStrike" cap="none" normalizeH="0" dirty="0" smtClean="0">
                <a:ln>
                  <a:noFill/>
                </a:ln>
                <a:solidFill>
                  <a:schemeClr val="bg1"/>
                </a:solidFill>
                <a:effectLst/>
                <a:uLnTx/>
                <a:uFillTx/>
                <a:latin typeface="+mj-lt"/>
                <a:ea typeface="Segoe UI" pitchFamily="34" charset="0"/>
              </a:defRPr>
            </a:lvl1pPr>
          </a:lstStyle>
          <a:p>
            <a:pPr marL="228600" lvl="0" indent="-228600" defTabSz="932472" fontAlgn="base">
              <a:spcBef>
                <a:spcPct val="0"/>
              </a:spcBef>
              <a:spcAft>
                <a:spcPct val="0"/>
              </a:spcAft>
              <a:buSzTx/>
            </a:pPr>
            <a:r>
              <a:rPr lang="en-US"/>
              <a:t>Click to add text</a:t>
            </a:r>
          </a:p>
        </p:txBody>
      </p:sp>
      <p:sp>
        <p:nvSpPr>
          <p:cNvPr id="26" name="Text Placeholder 35">
            <a:extLst>
              <a:ext uri="{FF2B5EF4-FFF2-40B4-BE49-F238E27FC236}">
                <a16:creationId xmlns:a16="http://schemas.microsoft.com/office/drawing/2014/main" id="{A24E86BE-7759-B356-C8A8-88ED77B2C491}"/>
              </a:ext>
            </a:extLst>
          </p:cNvPr>
          <p:cNvSpPr>
            <a:spLocks noGrp="1"/>
          </p:cNvSpPr>
          <p:nvPr>
            <p:ph type="body" sz="quarter" idx="26" hasCustomPrompt="1"/>
          </p:nvPr>
        </p:nvSpPr>
        <p:spPr>
          <a:xfrm>
            <a:off x="6242049" y="2158477"/>
            <a:ext cx="5361685" cy="1477328"/>
          </a:xfrm>
          <a:noFill/>
        </p:spPr>
        <p:txBody>
          <a:bodyPr wrap="square" lIns="0" tIns="0" rIns="0" bIns="0" anchor="t">
            <a:noAutofit/>
          </a:bodyPr>
          <a:lstStyle>
            <a:lvl1pPr marL="0" indent="0" algn="l">
              <a:spcBef>
                <a:spcPts val="200"/>
              </a:spcBef>
              <a:spcAft>
                <a:spcPts val="200"/>
              </a:spcAft>
              <a:buFont typeface="Arial" panose="020B0604020202020204" pitchFamily="34" charset="0"/>
              <a:buNone/>
              <a:defRPr kumimoji="0" lang="en-US" sz="1800" b="0" i="0" u="none" strike="noStrike" cap="none" normalizeH="0" dirty="0" smtClean="0">
                <a:ln>
                  <a:noFill/>
                </a:ln>
                <a:solidFill>
                  <a:schemeClr val="bg1"/>
                </a:solidFill>
                <a:effectLst/>
                <a:uLnTx/>
                <a:uFillTx/>
                <a:ea typeface="Segoe UI" pitchFamily="34" charset="0"/>
              </a:defRPr>
            </a:lvl1pPr>
          </a:lstStyle>
          <a:p>
            <a:pPr marL="228600" lvl="0" indent="-228600" defTabSz="932472" fontAlgn="base">
              <a:spcBef>
                <a:spcPct val="0"/>
              </a:spcBef>
              <a:spcAft>
                <a:spcPct val="0"/>
              </a:spcAft>
              <a:buSzTx/>
            </a:pPr>
            <a:r>
              <a:rPr lang="en-US"/>
              <a:t>Click to add text</a:t>
            </a:r>
          </a:p>
        </p:txBody>
      </p:sp>
      <p:sp>
        <p:nvSpPr>
          <p:cNvPr id="27" name="Text Placeholder 35">
            <a:extLst>
              <a:ext uri="{FF2B5EF4-FFF2-40B4-BE49-F238E27FC236}">
                <a16:creationId xmlns:a16="http://schemas.microsoft.com/office/drawing/2014/main" id="{CCB3333D-D5A8-4332-0DDF-EA9406656A84}"/>
              </a:ext>
            </a:extLst>
          </p:cNvPr>
          <p:cNvSpPr>
            <a:spLocks noGrp="1"/>
          </p:cNvSpPr>
          <p:nvPr>
            <p:ph type="body" sz="quarter" idx="27" hasCustomPrompt="1"/>
          </p:nvPr>
        </p:nvSpPr>
        <p:spPr>
          <a:xfrm>
            <a:off x="6242050" y="4049818"/>
            <a:ext cx="5361686" cy="307775"/>
          </a:xfrm>
          <a:noFill/>
        </p:spPr>
        <p:txBody>
          <a:bodyPr vert="horz" wrap="square" lIns="0" tIns="0" rIns="0" bIns="0" rtlCol="0" anchor="t">
            <a:noAutofit/>
          </a:bodyPr>
          <a:lstStyle>
            <a:lvl1pPr marL="0" indent="0">
              <a:buNone/>
              <a:defRPr kumimoji="0" lang="en-US" sz="2000" b="0" i="0" u="none" strike="noStrike" cap="none" normalizeH="0" dirty="0" smtClean="0">
                <a:ln>
                  <a:noFill/>
                </a:ln>
                <a:solidFill>
                  <a:schemeClr val="bg1"/>
                </a:solidFill>
                <a:effectLst/>
                <a:uLnTx/>
                <a:uFillTx/>
                <a:latin typeface="+mj-lt"/>
                <a:ea typeface="Segoe UI" pitchFamily="34" charset="0"/>
              </a:defRPr>
            </a:lvl1pPr>
          </a:lstStyle>
          <a:p>
            <a:pPr marL="228600" lvl="0" indent="-228600" defTabSz="932472" fontAlgn="base">
              <a:spcBef>
                <a:spcPct val="0"/>
              </a:spcBef>
              <a:spcAft>
                <a:spcPct val="0"/>
              </a:spcAft>
              <a:buSzTx/>
            </a:pPr>
            <a:r>
              <a:rPr lang="en-US"/>
              <a:t>Click to add text</a:t>
            </a:r>
          </a:p>
        </p:txBody>
      </p:sp>
      <p:sp>
        <p:nvSpPr>
          <p:cNvPr id="28" name="Text Placeholder 35">
            <a:extLst>
              <a:ext uri="{FF2B5EF4-FFF2-40B4-BE49-F238E27FC236}">
                <a16:creationId xmlns:a16="http://schemas.microsoft.com/office/drawing/2014/main" id="{EF298AF3-BA50-1E5A-2D87-AD25C976757F}"/>
              </a:ext>
            </a:extLst>
          </p:cNvPr>
          <p:cNvSpPr>
            <a:spLocks noGrp="1"/>
          </p:cNvSpPr>
          <p:nvPr>
            <p:ph type="body" sz="quarter" idx="28" hasCustomPrompt="1"/>
          </p:nvPr>
        </p:nvSpPr>
        <p:spPr>
          <a:xfrm>
            <a:off x="6242049" y="4499027"/>
            <a:ext cx="5361685" cy="1477328"/>
          </a:xfrm>
          <a:noFill/>
        </p:spPr>
        <p:txBody>
          <a:bodyPr wrap="square" lIns="0" tIns="0" rIns="0" bIns="0" anchor="t">
            <a:noAutofit/>
          </a:bodyPr>
          <a:lstStyle>
            <a:lvl1pPr marL="0" indent="0" algn="l">
              <a:spcBef>
                <a:spcPts val="200"/>
              </a:spcBef>
              <a:spcAft>
                <a:spcPts val="200"/>
              </a:spcAft>
              <a:buFont typeface="Arial" panose="020B0604020202020204" pitchFamily="34" charset="0"/>
              <a:buNone/>
              <a:defRPr kumimoji="0" lang="en-US" sz="1800" b="0" i="0" u="none" strike="noStrike" cap="none" normalizeH="0" dirty="0" smtClean="0">
                <a:ln>
                  <a:noFill/>
                </a:ln>
                <a:solidFill>
                  <a:schemeClr val="bg1"/>
                </a:solidFill>
                <a:effectLst/>
                <a:uLnTx/>
                <a:uFillTx/>
                <a:ea typeface="Segoe UI" pitchFamily="34" charset="0"/>
              </a:defRPr>
            </a:lvl1pPr>
          </a:lstStyle>
          <a:p>
            <a:pPr marL="228600" lvl="0" indent="-228600" defTabSz="932472" fontAlgn="base">
              <a:spcBef>
                <a:spcPct val="0"/>
              </a:spcBef>
              <a:spcAft>
                <a:spcPct val="0"/>
              </a:spcAft>
              <a:buSzTx/>
            </a:pPr>
            <a:r>
              <a:rPr lang="en-US"/>
              <a:t>Click to add text</a:t>
            </a:r>
          </a:p>
        </p:txBody>
      </p:sp>
    </p:spTree>
    <p:extLst>
      <p:ext uri="{BB962C8B-B14F-4D97-AF65-F5344CB8AC3E}">
        <p14:creationId xmlns:p14="http://schemas.microsoft.com/office/powerpoint/2010/main" val="2643384173"/>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56_Custom Layout">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0A80A728-37B7-71D1-18FA-43408E9CDD7E}"/>
              </a:ext>
            </a:extLst>
          </p:cNvPr>
          <p:cNvGrpSpPr/>
          <p:nvPr userDrawn="1"/>
        </p:nvGrpSpPr>
        <p:grpSpPr>
          <a:xfrm>
            <a:off x="0" y="0"/>
            <a:ext cx="12192000" cy="6858000"/>
            <a:chOff x="152400" y="152400"/>
            <a:chExt cx="12192000" cy="6858000"/>
          </a:xfrm>
        </p:grpSpPr>
        <p:pic>
          <p:nvPicPr>
            <p:cNvPr id="4" name="Picture 3" descr="A picture containing blue, electric blue, majorelle blue, blur&#10;&#10;Description automatically generated">
              <a:extLst>
                <a:ext uri="{FF2B5EF4-FFF2-40B4-BE49-F238E27FC236}">
                  <a16:creationId xmlns:a16="http://schemas.microsoft.com/office/drawing/2014/main" id="{16DD93B6-4580-BCE1-8B33-DF52B54A029A}"/>
                </a:ext>
              </a:extLst>
            </p:cNvPr>
            <p:cNvPicPr>
              <a:picLocks noChangeAspect="1"/>
            </p:cNvPicPr>
            <p:nvPr/>
          </p:nvPicPr>
          <p:blipFill>
            <a:blip r:embed="rId2"/>
            <a:stretch>
              <a:fillRect/>
            </a:stretch>
          </p:blipFill>
          <p:spPr>
            <a:xfrm>
              <a:off x="152400" y="152400"/>
              <a:ext cx="12192000" cy="6858000"/>
            </a:xfrm>
            <a:prstGeom prst="rect">
              <a:avLst/>
            </a:prstGeom>
          </p:spPr>
        </p:pic>
        <p:pic>
          <p:nvPicPr>
            <p:cNvPr id="5" name="Picture 4">
              <a:extLst>
                <a:ext uri="{FF2B5EF4-FFF2-40B4-BE49-F238E27FC236}">
                  <a16:creationId xmlns:a16="http://schemas.microsoft.com/office/drawing/2014/main" id="{63DA868B-5DF1-5485-BBEE-F0613192DDAF}"/>
                </a:ext>
              </a:extLst>
            </p:cNvPr>
            <p:cNvPicPr>
              <a:picLocks noChangeAspect="1"/>
            </p:cNvPicPr>
            <p:nvPr/>
          </p:nvPicPr>
          <p:blipFill>
            <a:blip r:embed="rId3" cstate="print">
              <a:alphaModFix amt="35000"/>
              <a:extLst>
                <a:ext uri="{28A0092B-C50C-407E-A947-70E740481C1C}">
                  <a14:useLocalDpi xmlns:a14="http://schemas.microsoft.com/office/drawing/2010/main"/>
                </a:ext>
              </a:extLst>
            </a:blip>
            <a:stretch>
              <a:fillRect/>
            </a:stretch>
          </p:blipFill>
          <p:spPr>
            <a:xfrm>
              <a:off x="152400" y="152400"/>
              <a:ext cx="12192000" cy="6858000"/>
            </a:xfrm>
            <a:prstGeom prst="rect">
              <a:avLst/>
            </a:prstGeom>
          </p:spPr>
        </p:pic>
      </p:grpSp>
      <p:pic>
        <p:nvPicPr>
          <p:cNvPr id="6" name="Picture 5">
            <a:extLst>
              <a:ext uri="{FF2B5EF4-FFF2-40B4-BE49-F238E27FC236}">
                <a16:creationId xmlns:a16="http://schemas.microsoft.com/office/drawing/2014/main" id="{A18107CF-9838-C5FE-EC31-65097ACD06F2}"/>
              </a:ext>
            </a:extLst>
          </p:cNvPr>
          <p:cNvPicPr>
            <a:picLocks noChangeAspect="1"/>
          </p:cNvPicPr>
          <p:nvPr userDrawn="1"/>
        </p:nvPicPr>
        <p:blipFill rotWithShape="1">
          <a:blip r:embed="rId4"/>
          <a:srcRect t="66895" b="174"/>
          <a:stretch/>
        </p:blipFill>
        <p:spPr>
          <a:xfrm>
            <a:off x="0" y="3380843"/>
            <a:ext cx="12193057" cy="3504589"/>
          </a:xfrm>
          <a:prstGeom prst="rect">
            <a:avLst/>
          </a:prstGeom>
        </p:spPr>
      </p:pic>
      <p:sp>
        <p:nvSpPr>
          <p:cNvPr id="7" name="Rectangle 6">
            <a:extLst>
              <a:ext uri="{FF2B5EF4-FFF2-40B4-BE49-F238E27FC236}">
                <a16:creationId xmlns:a16="http://schemas.microsoft.com/office/drawing/2014/main" id="{D2B6752C-6419-561A-9967-CE1C7BA65D57}"/>
              </a:ext>
            </a:extLst>
          </p:cNvPr>
          <p:cNvSpPr/>
          <p:nvPr userDrawn="1"/>
        </p:nvSpPr>
        <p:spPr bwMode="auto">
          <a:xfrm>
            <a:off x="0" y="3380845"/>
            <a:ext cx="12204700" cy="96310"/>
          </a:xfrm>
          <a:prstGeom prst="rect">
            <a:avLst/>
          </a:prstGeom>
          <a:gradFill>
            <a:gsLst>
              <a:gs pos="55000">
                <a:schemeClr val="accent3"/>
              </a:gs>
              <a:gs pos="100000">
                <a:schemeClr val="accent6">
                  <a:lumMod val="50000"/>
                </a:schemeClr>
              </a:gs>
              <a:gs pos="0">
                <a:schemeClr val="accent1"/>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lvl="0" indent="0" defTabSz="932472" fontAlgn="base">
              <a:spcBef>
                <a:spcPct val="0"/>
              </a:spcBef>
              <a:spcAft>
                <a:spcPct val="0"/>
              </a:spcAft>
              <a:buFont typeface="Arial" panose="020B0604020202020204" pitchFamily="34" charset="0"/>
              <a:buNone/>
            </a:pPr>
            <a:endParaRPr lang="en-US" sz="2000" err="1">
              <a:solidFill>
                <a:srgbClr val="FFFFFF"/>
              </a:solidFill>
              <a:ea typeface="Segoe UI" pitchFamily="34" charset="0"/>
              <a:cs typeface="Segoe UI" pitchFamily="34" charset="0"/>
            </a:endParaRPr>
          </a:p>
        </p:txBody>
      </p:sp>
      <p:sp>
        <p:nvSpPr>
          <p:cNvPr id="8" name="Oval 7">
            <a:extLst>
              <a:ext uri="{FF2B5EF4-FFF2-40B4-BE49-F238E27FC236}">
                <a16:creationId xmlns:a16="http://schemas.microsoft.com/office/drawing/2014/main" id="{233C298B-DC22-E9BC-4625-FDB4392D79A0}"/>
              </a:ext>
            </a:extLst>
          </p:cNvPr>
          <p:cNvSpPr/>
          <p:nvPr userDrawn="1"/>
        </p:nvSpPr>
        <p:spPr bwMode="auto">
          <a:xfrm>
            <a:off x="428582" y="2130382"/>
            <a:ext cx="2624668" cy="2624668"/>
          </a:xfrm>
          <a:prstGeom prst="ellipse">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indent="0" algn="l" defTabSz="932472" fontAlgn="base">
              <a:spcBef>
                <a:spcPct val="0"/>
              </a:spcBef>
              <a:spcAft>
                <a:spcPct val="0"/>
              </a:spcAft>
              <a:buFont typeface="Arial" panose="020B0604020202020204" pitchFamily="34" charset="0"/>
              <a:buNone/>
            </a:pPr>
            <a:endParaRPr lang="en-US" sz="2000" err="1">
              <a:solidFill>
                <a:srgbClr val="FFFFFF"/>
              </a:solidFill>
              <a:ea typeface="Segoe UI" pitchFamily="34" charset="0"/>
              <a:cs typeface="Segoe UI" pitchFamily="34" charset="0"/>
            </a:endParaRPr>
          </a:p>
        </p:txBody>
      </p:sp>
      <p:sp>
        <p:nvSpPr>
          <p:cNvPr id="9" name="Oval 8">
            <a:extLst>
              <a:ext uri="{FF2B5EF4-FFF2-40B4-BE49-F238E27FC236}">
                <a16:creationId xmlns:a16="http://schemas.microsoft.com/office/drawing/2014/main" id="{67C24661-72F8-3626-176B-1D76B27DCC51}"/>
              </a:ext>
            </a:extLst>
          </p:cNvPr>
          <p:cNvSpPr/>
          <p:nvPr userDrawn="1"/>
        </p:nvSpPr>
        <p:spPr bwMode="auto">
          <a:xfrm>
            <a:off x="3331632" y="2130382"/>
            <a:ext cx="2624668" cy="2624668"/>
          </a:xfrm>
          <a:prstGeom prst="ellipse">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indent="0" algn="l" defTabSz="932472" fontAlgn="base">
              <a:spcBef>
                <a:spcPct val="0"/>
              </a:spcBef>
              <a:spcAft>
                <a:spcPct val="0"/>
              </a:spcAft>
              <a:buFont typeface="Arial" panose="020B0604020202020204" pitchFamily="34" charset="0"/>
              <a:buNone/>
            </a:pPr>
            <a:endParaRPr lang="en-US" sz="2000" err="1">
              <a:solidFill>
                <a:srgbClr val="FFFFFF"/>
              </a:solidFill>
              <a:ea typeface="Segoe UI" pitchFamily="34" charset="0"/>
              <a:cs typeface="Segoe UI" pitchFamily="34" charset="0"/>
            </a:endParaRPr>
          </a:p>
        </p:txBody>
      </p:sp>
      <p:sp>
        <p:nvSpPr>
          <p:cNvPr id="10" name="Oval 9">
            <a:extLst>
              <a:ext uri="{FF2B5EF4-FFF2-40B4-BE49-F238E27FC236}">
                <a16:creationId xmlns:a16="http://schemas.microsoft.com/office/drawing/2014/main" id="{7B998D5F-C6CB-2226-99B7-FDE9BE6CDCD5}"/>
              </a:ext>
            </a:extLst>
          </p:cNvPr>
          <p:cNvSpPr/>
          <p:nvPr userDrawn="1"/>
        </p:nvSpPr>
        <p:spPr bwMode="auto">
          <a:xfrm>
            <a:off x="6234682" y="2130382"/>
            <a:ext cx="2624668" cy="2624668"/>
          </a:xfrm>
          <a:prstGeom prst="ellipse">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indent="0" algn="l" defTabSz="932472" fontAlgn="base">
              <a:spcBef>
                <a:spcPct val="0"/>
              </a:spcBef>
              <a:spcAft>
                <a:spcPct val="0"/>
              </a:spcAft>
              <a:buFont typeface="Arial" panose="020B0604020202020204" pitchFamily="34" charset="0"/>
              <a:buNone/>
            </a:pPr>
            <a:endParaRPr lang="en-US" sz="2000" err="1">
              <a:solidFill>
                <a:srgbClr val="FFFFFF"/>
              </a:solidFill>
              <a:ea typeface="Segoe UI" pitchFamily="34" charset="0"/>
              <a:cs typeface="Segoe UI" pitchFamily="34" charset="0"/>
            </a:endParaRPr>
          </a:p>
        </p:txBody>
      </p:sp>
      <p:sp>
        <p:nvSpPr>
          <p:cNvPr id="11" name="Oval 10">
            <a:extLst>
              <a:ext uri="{FF2B5EF4-FFF2-40B4-BE49-F238E27FC236}">
                <a16:creationId xmlns:a16="http://schemas.microsoft.com/office/drawing/2014/main" id="{6E984EFA-E1EB-6EFB-BA30-64F92EA782A4}"/>
              </a:ext>
            </a:extLst>
          </p:cNvPr>
          <p:cNvSpPr/>
          <p:nvPr userDrawn="1"/>
        </p:nvSpPr>
        <p:spPr bwMode="auto">
          <a:xfrm>
            <a:off x="9137733" y="2130382"/>
            <a:ext cx="2624668" cy="2624668"/>
          </a:xfrm>
          <a:prstGeom prst="ellipse">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indent="0" algn="l" defTabSz="932472" fontAlgn="base">
              <a:spcBef>
                <a:spcPct val="0"/>
              </a:spcBef>
              <a:spcAft>
                <a:spcPct val="0"/>
              </a:spcAft>
              <a:buFont typeface="Arial" panose="020B0604020202020204" pitchFamily="34" charset="0"/>
              <a:buNone/>
            </a:pPr>
            <a:endParaRPr lang="en-US" sz="2000" err="1">
              <a:solidFill>
                <a:srgbClr val="FFFFFF"/>
              </a:solidFill>
              <a:ea typeface="Segoe UI" pitchFamily="34" charset="0"/>
              <a:cs typeface="Segoe UI" pitchFamily="34" charset="0"/>
            </a:endParaRPr>
          </a:p>
        </p:txBody>
      </p:sp>
      <p:grpSp>
        <p:nvGrpSpPr>
          <p:cNvPr id="17" name="Group 16">
            <a:extLst>
              <a:ext uri="{FF2B5EF4-FFF2-40B4-BE49-F238E27FC236}">
                <a16:creationId xmlns:a16="http://schemas.microsoft.com/office/drawing/2014/main" id="{0F6D6155-8D2E-5CC9-F43D-248D4CFE6AA1}"/>
              </a:ext>
            </a:extLst>
          </p:cNvPr>
          <p:cNvGrpSpPr/>
          <p:nvPr userDrawn="1"/>
        </p:nvGrpSpPr>
        <p:grpSpPr>
          <a:xfrm>
            <a:off x="0" y="4679915"/>
            <a:ext cx="12192000" cy="2178087"/>
            <a:chOff x="0" y="4679915"/>
            <a:chExt cx="12192000" cy="2178087"/>
          </a:xfrm>
        </p:grpSpPr>
        <p:sp>
          <p:nvSpPr>
            <p:cNvPr id="18" name="Freeform: Shape 17">
              <a:extLst>
                <a:ext uri="{FF2B5EF4-FFF2-40B4-BE49-F238E27FC236}">
                  <a16:creationId xmlns:a16="http://schemas.microsoft.com/office/drawing/2014/main" id="{0EF2657D-C002-FF46-729D-040A98B5B84F}"/>
                </a:ext>
              </a:extLst>
            </p:cNvPr>
            <p:cNvSpPr/>
            <p:nvPr/>
          </p:nvSpPr>
          <p:spPr>
            <a:xfrm>
              <a:off x="0" y="4679915"/>
              <a:ext cx="12192000" cy="2178087"/>
            </a:xfrm>
            <a:custGeom>
              <a:avLst/>
              <a:gdLst>
                <a:gd name="connsiteX0" fmla="*/ 0 w 12192000"/>
                <a:gd name="connsiteY0" fmla="*/ 0 h 2178087"/>
                <a:gd name="connsiteX1" fmla="*/ 49187 w 12192000"/>
                <a:gd name="connsiteY1" fmla="*/ 26851 h 2178087"/>
                <a:gd name="connsiteX2" fmla="*/ 5229981 w 12192000"/>
                <a:gd name="connsiteY2" fmla="*/ 1726424 h 2178087"/>
                <a:gd name="connsiteX3" fmla="*/ 11446932 w 12192000"/>
                <a:gd name="connsiteY3" fmla="*/ 876636 h 2178087"/>
                <a:gd name="connsiteX4" fmla="*/ 12028917 w 12192000"/>
                <a:gd name="connsiteY4" fmla="*/ 992007 h 2178087"/>
                <a:gd name="connsiteX5" fmla="*/ 12192000 w 12192000"/>
                <a:gd name="connsiteY5" fmla="*/ 1038316 h 2178087"/>
                <a:gd name="connsiteX6" fmla="*/ 12192000 w 12192000"/>
                <a:gd name="connsiteY6" fmla="*/ 2178087 h 2178087"/>
                <a:gd name="connsiteX7" fmla="*/ 0 w 12192000"/>
                <a:gd name="connsiteY7" fmla="*/ 2178087 h 2178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2178087">
                  <a:moveTo>
                    <a:pt x="0" y="0"/>
                  </a:moveTo>
                  <a:lnTo>
                    <a:pt x="49187" y="26851"/>
                  </a:lnTo>
                  <a:cubicBezTo>
                    <a:pt x="1085347" y="603113"/>
                    <a:pt x="3157664" y="1718458"/>
                    <a:pt x="5229981" y="1726424"/>
                  </a:cubicBezTo>
                  <a:cubicBezTo>
                    <a:pt x="7302300" y="1718458"/>
                    <a:pt x="9374617" y="603113"/>
                    <a:pt x="11446932" y="876636"/>
                  </a:cubicBezTo>
                  <a:cubicBezTo>
                    <a:pt x="11641212" y="903275"/>
                    <a:pt x="11835492" y="942354"/>
                    <a:pt x="12028917" y="992007"/>
                  </a:cubicBezTo>
                  <a:lnTo>
                    <a:pt x="12192000" y="1038316"/>
                  </a:lnTo>
                  <a:lnTo>
                    <a:pt x="12192000" y="2178087"/>
                  </a:lnTo>
                  <a:lnTo>
                    <a:pt x="0" y="2178087"/>
                  </a:lnTo>
                  <a:close/>
                </a:path>
              </a:pathLst>
            </a:custGeom>
            <a:gradFill>
              <a:gsLst>
                <a:gs pos="100000">
                  <a:srgbClr val="122C4F"/>
                </a:gs>
                <a:gs pos="0">
                  <a:srgbClr val="142944"/>
                </a:gs>
              </a:gsLst>
              <a:lin ang="2700000" scaled="1"/>
            </a:gradFill>
            <a:ln w="8467" cap="flat">
              <a:noFill/>
              <a:prstDash val="solid"/>
              <a:miter/>
            </a:ln>
            <a:effectLst>
              <a:outerShdw blurRad="571500" dir="8100000" algn="tr" rotWithShape="0">
                <a:prstClr val="black">
                  <a:alpha val="55000"/>
                </a:prstClr>
              </a:outerShdw>
            </a:effectLst>
          </p:spPr>
          <p:txBody>
            <a:bodyPr rtlCol="0" anchor="ctr"/>
            <a:lstStyle/>
            <a:p>
              <a:pPr marL="0" indent="0">
                <a:buFont typeface="Arial" panose="020B0604020202020204" pitchFamily="34" charset="0"/>
                <a:buNone/>
              </a:pPr>
              <a:endParaRPr lang="en-US"/>
            </a:p>
          </p:txBody>
        </p:sp>
        <p:sp>
          <p:nvSpPr>
            <p:cNvPr id="19" name="Freeform: Shape 18">
              <a:extLst>
                <a:ext uri="{FF2B5EF4-FFF2-40B4-BE49-F238E27FC236}">
                  <a16:creationId xmlns:a16="http://schemas.microsoft.com/office/drawing/2014/main" id="{328F049A-7C04-E744-5730-1A4ADB630B98}"/>
                </a:ext>
              </a:extLst>
            </p:cNvPr>
            <p:cNvSpPr/>
            <p:nvPr/>
          </p:nvSpPr>
          <p:spPr>
            <a:xfrm>
              <a:off x="0" y="5999523"/>
              <a:ext cx="9696275" cy="858477"/>
            </a:xfrm>
            <a:custGeom>
              <a:avLst/>
              <a:gdLst>
                <a:gd name="connsiteX0" fmla="*/ 7676696 w 9696275"/>
                <a:gd name="connsiteY0" fmla="*/ 530993 h 858477"/>
                <a:gd name="connsiteX1" fmla="*/ 8188475 w 9696275"/>
                <a:gd name="connsiteY1" fmla="*/ 547368 h 858477"/>
                <a:gd name="connsiteX2" fmla="*/ 9687830 w 9696275"/>
                <a:gd name="connsiteY2" fmla="*/ 855713 h 858477"/>
                <a:gd name="connsiteX3" fmla="*/ 9696275 w 9696275"/>
                <a:gd name="connsiteY3" fmla="*/ 858477 h 858477"/>
                <a:gd name="connsiteX4" fmla="*/ 4572598 w 9696275"/>
                <a:gd name="connsiteY4" fmla="*/ 858477 h 858477"/>
                <a:gd name="connsiteX5" fmla="*/ 4606017 w 9696275"/>
                <a:gd name="connsiteY5" fmla="*/ 856651 h 858477"/>
                <a:gd name="connsiteX6" fmla="*/ 7676696 w 9696275"/>
                <a:gd name="connsiteY6" fmla="*/ 530993 h 858477"/>
                <a:gd name="connsiteX7" fmla="*/ 0 w 9696275"/>
                <a:gd name="connsiteY7" fmla="*/ 0 h 858477"/>
                <a:gd name="connsiteX8" fmla="*/ 682372 w 9696275"/>
                <a:gd name="connsiteY8" fmla="*/ 218742 h 858477"/>
                <a:gd name="connsiteX9" fmla="*/ 3583790 w 9696275"/>
                <a:gd name="connsiteY9" fmla="*/ 856009 h 858477"/>
                <a:gd name="connsiteX10" fmla="*/ 3627014 w 9696275"/>
                <a:gd name="connsiteY10" fmla="*/ 858477 h 858477"/>
                <a:gd name="connsiteX11" fmla="*/ 0 w 9696275"/>
                <a:gd name="connsiteY11" fmla="*/ 858477 h 858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696275" h="858477">
                  <a:moveTo>
                    <a:pt x="7676696" y="530993"/>
                  </a:moveTo>
                  <a:cubicBezTo>
                    <a:pt x="7847289" y="529316"/>
                    <a:pt x="8017882" y="534146"/>
                    <a:pt x="8188475" y="547368"/>
                  </a:cubicBezTo>
                  <a:cubicBezTo>
                    <a:pt x="8700255" y="588574"/>
                    <a:pt x="9212034" y="706754"/>
                    <a:pt x="9687830" y="855713"/>
                  </a:cubicBezTo>
                  <a:lnTo>
                    <a:pt x="9696275" y="858477"/>
                  </a:lnTo>
                  <a:lnTo>
                    <a:pt x="4572598" y="858477"/>
                  </a:lnTo>
                  <a:lnTo>
                    <a:pt x="4606017" y="856651"/>
                  </a:lnTo>
                  <a:cubicBezTo>
                    <a:pt x="5629577" y="785358"/>
                    <a:pt x="6653137" y="541054"/>
                    <a:pt x="7676696" y="530993"/>
                  </a:cubicBezTo>
                  <a:close/>
                  <a:moveTo>
                    <a:pt x="0" y="0"/>
                  </a:moveTo>
                  <a:lnTo>
                    <a:pt x="682372" y="218742"/>
                  </a:lnTo>
                  <a:cubicBezTo>
                    <a:pt x="1279449" y="413736"/>
                    <a:pt x="2398967" y="768341"/>
                    <a:pt x="3583790" y="856009"/>
                  </a:cubicBezTo>
                  <a:lnTo>
                    <a:pt x="3627014" y="858477"/>
                  </a:lnTo>
                  <a:lnTo>
                    <a:pt x="0" y="858477"/>
                  </a:lnTo>
                  <a:close/>
                </a:path>
              </a:pathLst>
            </a:custGeom>
            <a:gradFill>
              <a:gsLst>
                <a:gs pos="100000">
                  <a:srgbClr val="122C4F"/>
                </a:gs>
                <a:gs pos="0">
                  <a:srgbClr val="142944"/>
                </a:gs>
              </a:gsLst>
              <a:lin ang="2700000" scaled="1"/>
            </a:gradFill>
            <a:ln w="8467" cap="flat">
              <a:noFill/>
              <a:prstDash val="solid"/>
              <a:miter/>
            </a:ln>
            <a:effectLst>
              <a:outerShdw blurRad="1270000" dist="317500" dir="8100000" algn="tr" rotWithShape="0">
                <a:prstClr val="black">
                  <a:alpha val="93000"/>
                </a:prstClr>
              </a:outerShdw>
            </a:effectLst>
          </p:spPr>
          <p:txBody>
            <a:bodyPr wrap="square" rtlCol="0" anchor="ctr">
              <a:noAutofit/>
            </a:bodyPr>
            <a:lstStyle/>
            <a:p>
              <a:pPr marL="0" indent="0">
                <a:buFont typeface="Arial" panose="020B0604020202020204" pitchFamily="34" charset="0"/>
                <a:buNone/>
              </a:pPr>
              <a:endParaRPr lang="en-US"/>
            </a:p>
          </p:txBody>
        </p:sp>
      </p:grpSp>
      <p:sp>
        <p:nvSpPr>
          <p:cNvPr id="33" name="Title 1">
            <a:extLst>
              <a:ext uri="{FF2B5EF4-FFF2-40B4-BE49-F238E27FC236}">
                <a16:creationId xmlns:a16="http://schemas.microsoft.com/office/drawing/2014/main" id="{8091498A-8345-24C8-8992-A97B8E3F0C3F}"/>
              </a:ext>
            </a:extLst>
          </p:cNvPr>
          <p:cNvSpPr>
            <a:spLocks noGrp="1"/>
          </p:cNvSpPr>
          <p:nvPr>
            <p:ph type="title"/>
          </p:nvPr>
        </p:nvSpPr>
        <p:spPr>
          <a:xfrm>
            <a:off x="586740" y="885909"/>
            <a:ext cx="11018520" cy="553998"/>
          </a:xfrm>
        </p:spPr>
        <p:txBody>
          <a:bodyPr vert="horz" wrap="square" lIns="0" tIns="0" rIns="0" bIns="0" rtlCol="0" anchor="t">
            <a:spAutoFit/>
          </a:bodyPr>
          <a:lstStyle>
            <a:lvl1pPr marL="0" indent="0" algn="ctr">
              <a:buFont typeface="Arial" panose="020B0604020202020204" pitchFamily="34" charset="0"/>
              <a:buNone/>
              <a:defRPr lang="en-IN" sz="3600" dirty="0">
                <a:solidFill>
                  <a:schemeClr val="bg1"/>
                </a:solidFill>
              </a:defRPr>
            </a:lvl1pPr>
          </a:lstStyle>
          <a:p>
            <a:pPr marL="0" lvl="0"/>
            <a:r>
              <a:rPr lang="en-US" dirty="0"/>
              <a:t>Click to edit Master title style</a:t>
            </a:r>
            <a:endParaRPr lang="en-IN" dirty="0"/>
          </a:p>
        </p:txBody>
      </p:sp>
      <p:sp>
        <p:nvSpPr>
          <p:cNvPr id="36" name="Picture Placeholder 58">
            <a:extLst>
              <a:ext uri="{FF2B5EF4-FFF2-40B4-BE49-F238E27FC236}">
                <a16:creationId xmlns:a16="http://schemas.microsoft.com/office/drawing/2014/main" id="{87CF1B19-CD8B-B20F-AD4C-76AC20F5FDE4}"/>
              </a:ext>
            </a:extLst>
          </p:cNvPr>
          <p:cNvSpPr>
            <a:spLocks noGrp="1"/>
          </p:cNvSpPr>
          <p:nvPr>
            <p:ph type="pic" sz="quarter" idx="24"/>
          </p:nvPr>
        </p:nvSpPr>
        <p:spPr>
          <a:xfrm>
            <a:off x="583672" y="2286000"/>
            <a:ext cx="2314489" cy="2314489"/>
          </a:xfrm>
          <a:prstGeom prst="ellipse">
            <a:avLst/>
          </a:prstGeom>
          <a:blipFill>
            <a:blip r:embed="rId5" cstate="email">
              <a:extLst>
                <a:ext uri="{28A0092B-C50C-407E-A947-70E740481C1C}">
                  <a14:useLocalDpi xmlns:a14="http://schemas.microsoft.com/office/drawing/2010/main"/>
                </a:ext>
              </a:extLst>
            </a:blip>
            <a:stretch>
              <a:fillRect/>
            </a:stretch>
          </a:blipFill>
          <a:ln>
            <a:solidFill>
              <a:schemeClr val="bg1"/>
            </a:solidFill>
          </a:ln>
          <a:effectLst>
            <a:outerShdw blurRad="266700" sx="102000" sy="102000" algn="ctr" rotWithShape="0">
              <a:prstClr val="black">
                <a:alpha val="5000"/>
              </a:prstClr>
            </a:outerShdw>
          </a:effectLst>
        </p:spPr>
        <p:txBody>
          <a:bodyPr bIns="640080" anchor="ctr">
            <a:noAutofit/>
          </a:bodyPr>
          <a:lstStyle>
            <a:lvl1pPr marL="0" indent="0" algn="ctr">
              <a:buFont typeface="Arial" panose="020B0604020202020204" pitchFamily="34" charset="0"/>
              <a:buNone/>
              <a:defRPr sz="2000"/>
            </a:lvl1pPr>
          </a:lstStyle>
          <a:p>
            <a:endParaRPr lang="en-IN"/>
          </a:p>
        </p:txBody>
      </p:sp>
      <p:sp>
        <p:nvSpPr>
          <p:cNvPr id="38" name="Text Placeholder 35">
            <a:extLst>
              <a:ext uri="{FF2B5EF4-FFF2-40B4-BE49-F238E27FC236}">
                <a16:creationId xmlns:a16="http://schemas.microsoft.com/office/drawing/2014/main" id="{B67D3226-CB25-65FD-5615-8FDD5F6A39E9}"/>
              </a:ext>
            </a:extLst>
          </p:cNvPr>
          <p:cNvSpPr>
            <a:spLocks noGrp="1"/>
          </p:cNvSpPr>
          <p:nvPr>
            <p:ph type="body" sz="quarter" idx="21" hasCustomPrompt="1"/>
          </p:nvPr>
        </p:nvSpPr>
        <p:spPr>
          <a:xfrm>
            <a:off x="677926" y="5013628"/>
            <a:ext cx="2125981" cy="553998"/>
          </a:xfrm>
          <a:noFill/>
        </p:spPr>
        <p:txBody>
          <a:bodyPr vert="horz" wrap="square" lIns="0" tIns="0" rIns="0" bIns="0" rtlCol="0" anchor="t">
            <a:noAutofit/>
          </a:bodyPr>
          <a:lstStyle>
            <a:lvl1pPr marL="0" indent="0" algn="ctr">
              <a:buNone/>
              <a:defRPr kumimoji="0" lang="en-US" sz="1600" b="0" i="0" u="none" strike="noStrike" cap="none" normalizeH="0" dirty="0" smtClean="0">
                <a:ln>
                  <a:noFill/>
                </a:ln>
                <a:solidFill>
                  <a:schemeClr val="bg1"/>
                </a:solidFill>
                <a:effectLst/>
                <a:uLnTx/>
                <a:uFillTx/>
                <a:latin typeface="+mj-lt"/>
                <a:ea typeface="Segoe UI" pitchFamily="34" charset="0"/>
              </a:defRPr>
            </a:lvl1pPr>
          </a:lstStyle>
          <a:p>
            <a:pPr marL="228600" lvl="0" indent="-228600" defTabSz="932472" fontAlgn="base">
              <a:spcBef>
                <a:spcPct val="0"/>
              </a:spcBef>
              <a:spcAft>
                <a:spcPct val="0"/>
              </a:spcAft>
              <a:buSzTx/>
            </a:pPr>
            <a:r>
              <a:rPr lang="en-US"/>
              <a:t>Click to add text</a:t>
            </a:r>
          </a:p>
        </p:txBody>
      </p:sp>
      <p:sp>
        <p:nvSpPr>
          <p:cNvPr id="35" name="Picture Placeholder 58">
            <a:extLst>
              <a:ext uri="{FF2B5EF4-FFF2-40B4-BE49-F238E27FC236}">
                <a16:creationId xmlns:a16="http://schemas.microsoft.com/office/drawing/2014/main" id="{992B2BB1-A32A-C9D0-687E-A3E8C755E598}"/>
              </a:ext>
            </a:extLst>
          </p:cNvPr>
          <p:cNvSpPr>
            <a:spLocks noGrp="1"/>
          </p:cNvSpPr>
          <p:nvPr>
            <p:ph type="pic" sz="quarter" idx="23"/>
          </p:nvPr>
        </p:nvSpPr>
        <p:spPr>
          <a:xfrm>
            <a:off x="3486722" y="2286000"/>
            <a:ext cx="2314489" cy="2314489"/>
          </a:xfrm>
          <a:prstGeom prst="ellipse">
            <a:avLst/>
          </a:prstGeom>
          <a:blipFill>
            <a:blip r:embed="rId5" cstate="email">
              <a:extLst>
                <a:ext uri="{28A0092B-C50C-407E-A947-70E740481C1C}">
                  <a14:useLocalDpi xmlns:a14="http://schemas.microsoft.com/office/drawing/2010/main"/>
                </a:ext>
              </a:extLst>
            </a:blip>
            <a:stretch>
              <a:fillRect/>
            </a:stretch>
          </a:blipFill>
          <a:ln>
            <a:solidFill>
              <a:schemeClr val="bg1"/>
            </a:solidFill>
          </a:ln>
          <a:effectLst>
            <a:outerShdw blurRad="266700" sx="102000" sy="102000" algn="ctr" rotWithShape="0">
              <a:prstClr val="black">
                <a:alpha val="5000"/>
              </a:prstClr>
            </a:outerShdw>
          </a:effectLst>
        </p:spPr>
        <p:txBody>
          <a:bodyPr bIns="640080" anchor="ctr">
            <a:noAutofit/>
          </a:bodyPr>
          <a:lstStyle>
            <a:lvl1pPr marL="0" indent="0" algn="ctr">
              <a:buFont typeface="Arial" panose="020B0604020202020204" pitchFamily="34" charset="0"/>
              <a:buNone/>
              <a:defRPr sz="2000"/>
            </a:lvl1pPr>
          </a:lstStyle>
          <a:p>
            <a:endParaRPr lang="en-IN"/>
          </a:p>
        </p:txBody>
      </p:sp>
      <p:sp>
        <p:nvSpPr>
          <p:cNvPr id="39" name="Text Placeholder 35">
            <a:extLst>
              <a:ext uri="{FF2B5EF4-FFF2-40B4-BE49-F238E27FC236}">
                <a16:creationId xmlns:a16="http://schemas.microsoft.com/office/drawing/2014/main" id="{B92BD75F-71B3-95E6-E4CF-AFFF01B9C515}"/>
              </a:ext>
            </a:extLst>
          </p:cNvPr>
          <p:cNvSpPr>
            <a:spLocks noGrp="1"/>
          </p:cNvSpPr>
          <p:nvPr>
            <p:ph type="body" sz="quarter" idx="26" hasCustomPrompt="1"/>
          </p:nvPr>
        </p:nvSpPr>
        <p:spPr>
          <a:xfrm>
            <a:off x="3580975" y="5013628"/>
            <a:ext cx="2125981" cy="553998"/>
          </a:xfrm>
          <a:noFill/>
        </p:spPr>
        <p:txBody>
          <a:bodyPr vert="horz" wrap="square" lIns="0" tIns="0" rIns="0" bIns="0" rtlCol="0" anchor="t">
            <a:noAutofit/>
          </a:bodyPr>
          <a:lstStyle>
            <a:lvl1pPr marL="0" indent="0" algn="ctr">
              <a:buNone/>
              <a:defRPr kumimoji="0" lang="en-US" sz="1600" b="0" i="0" u="none" strike="noStrike" cap="none" normalizeH="0" dirty="0" smtClean="0">
                <a:ln>
                  <a:noFill/>
                </a:ln>
                <a:solidFill>
                  <a:schemeClr val="bg1"/>
                </a:solidFill>
                <a:effectLst/>
                <a:uLnTx/>
                <a:uFillTx/>
                <a:latin typeface="+mj-lt"/>
                <a:ea typeface="Segoe UI" pitchFamily="34" charset="0"/>
              </a:defRPr>
            </a:lvl1pPr>
          </a:lstStyle>
          <a:p>
            <a:pPr marL="228600" lvl="0" indent="-228600" defTabSz="932472" fontAlgn="base">
              <a:spcBef>
                <a:spcPct val="0"/>
              </a:spcBef>
              <a:spcAft>
                <a:spcPct val="0"/>
              </a:spcAft>
              <a:buSzTx/>
            </a:pPr>
            <a:r>
              <a:rPr lang="en-US"/>
              <a:t>Click to add text</a:t>
            </a:r>
          </a:p>
        </p:txBody>
      </p:sp>
      <p:sp>
        <p:nvSpPr>
          <p:cNvPr id="34" name="Picture Placeholder 58">
            <a:extLst>
              <a:ext uri="{FF2B5EF4-FFF2-40B4-BE49-F238E27FC236}">
                <a16:creationId xmlns:a16="http://schemas.microsoft.com/office/drawing/2014/main" id="{E1740527-1841-CA75-CB58-9A07ADE8F0BD}"/>
              </a:ext>
            </a:extLst>
          </p:cNvPr>
          <p:cNvSpPr>
            <a:spLocks noGrp="1"/>
          </p:cNvSpPr>
          <p:nvPr>
            <p:ph type="pic" sz="quarter" idx="22"/>
          </p:nvPr>
        </p:nvSpPr>
        <p:spPr>
          <a:xfrm>
            <a:off x="6389772" y="2286000"/>
            <a:ext cx="2314489" cy="2314489"/>
          </a:xfrm>
          <a:prstGeom prst="ellipse">
            <a:avLst/>
          </a:prstGeom>
          <a:blipFill>
            <a:blip r:embed="rId5" cstate="email">
              <a:extLst>
                <a:ext uri="{28A0092B-C50C-407E-A947-70E740481C1C}">
                  <a14:useLocalDpi xmlns:a14="http://schemas.microsoft.com/office/drawing/2010/main"/>
                </a:ext>
              </a:extLst>
            </a:blip>
            <a:stretch>
              <a:fillRect/>
            </a:stretch>
          </a:blipFill>
          <a:ln>
            <a:solidFill>
              <a:schemeClr val="bg1"/>
            </a:solidFill>
          </a:ln>
          <a:effectLst>
            <a:outerShdw blurRad="266700" sx="102000" sy="102000" algn="ctr" rotWithShape="0">
              <a:prstClr val="black">
                <a:alpha val="5000"/>
              </a:prstClr>
            </a:outerShdw>
          </a:effectLst>
        </p:spPr>
        <p:txBody>
          <a:bodyPr bIns="640080" anchor="ctr">
            <a:noAutofit/>
          </a:bodyPr>
          <a:lstStyle>
            <a:lvl1pPr marL="0" indent="0" algn="ctr">
              <a:buFont typeface="Arial" panose="020B0604020202020204" pitchFamily="34" charset="0"/>
              <a:buNone/>
              <a:defRPr sz="2000"/>
            </a:lvl1pPr>
          </a:lstStyle>
          <a:p>
            <a:endParaRPr lang="en-IN"/>
          </a:p>
        </p:txBody>
      </p:sp>
      <p:sp>
        <p:nvSpPr>
          <p:cNvPr id="40" name="Text Placeholder 35">
            <a:extLst>
              <a:ext uri="{FF2B5EF4-FFF2-40B4-BE49-F238E27FC236}">
                <a16:creationId xmlns:a16="http://schemas.microsoft.com/office/drawing/2014/main" id="{98ABD23A-513B-A58F-4EB5-8769582A5976}"/>
              </a:ext>
            </a:extLst>
          </p:cNvPr>
          <p:cNvSpPr>
            <a:spLocks noGrp="1"/>
          </p:cNvSpPr>
          <p:nvPr>
            <p:ph type="body" sz="quarter" idx="27" hasCustomPrompt="1"/>
          </p:nvPr>
        </p:nvSpPr>
        <p:spPr>
          <a:xfrm>
            <a:off x="6484026" y="5013628"/>
            <a:ext cx="2125981" cy="553998"/>
          </a:xfrm>
          <a:noFill/>
        </p:spPr>
        <p:txBody>
          <a:bodyPr vert="horz" wrap="square" lIns="0" tIns="0" rIns="0" bIns="0" rtlCol="0" anchor="t">
            <a:noAutofit/>
          </a:bodyPr>
          <a:lstStyle>
            <a:lvl1pPr marL="0" indent="0" algn="ctr">
              <a:buNone/>
              <a:defRPr kumimoji="0" lang="en-US" sz="1600" b="0" i="0" u="none" strike="noStrike" cap="none" normalizeH="0" dirty="0" smtClean="0">
                <a:ln>
                  <a:noFill/>
                </a:ln>
                <a:solidFill>
                  <a:schemeClr val="bg1"/>
                </a:solidFill>
                <a:effectLst/>
                <a:uLnTx/>
                <a:uFillTx/>
                <a:latin typeface="+mj-lt"/>
                <a:ea typeface="Segoe UI" pitchFamily="34" charset="0"/>
              </a:defRPr>
            </a:lvl1pPr>
          </a:lstStyle>
          <a:p>
            <a:pPr marL="228600" lvl="0" indent="-228600" defTabSz="932472" fontAlgn="base">
              <a:spcBef>
                <a:spcPct val="0"/>
              </a:spcBef>
              <a:spcAft>
                <a:spcPct val="0"/>
              </a:spcAft>
              <a:buSzTx/>
            </a:pPr>
            <a:r>
              <a:rPr lang="en-US"/>
              <a:t>Click to add text</a:t>
            </a:r>
          </a:p>
        </p:txBody>
      </p:sp>
      <p:sp>
        <p:nvSpPr>
          <p:cNvPr id="37" name="Picture Placeholder 58">
            <a:extLst>
              <a:ext uri="{FF2B5EF4-FFF2-40B4-BE49-F238E27FC236}">
                <a16:creationId xmlns:a16="http://schemas.microsoft.com/office/drawing/2014/main" id="{A2AD3C49-CA73-E386-B2E9-91BA0564F34B}"/>
              </a:ext>
            </a:extLst>
          </p:cNvPr>
          <p:cNvSpPr>
            <a:spLocks noGrp="1"/>
          </p:cNvSpPr>
          <p:nvPr>
            <p:ph type="pic" sz="quarter" idx="25"/>
          </p:nvPr>
        </p:nvSpPr>
        <p:spPr>
          <a:xfrm>
            <a:off x="9292823" y="2286000"/>
            <a:ext cx="2314489" cy="2314489"/>
          </a:xfrm>
          <a:prstGeom prst="ellipse">
            <a:avLst/>
          </a:prstGeom>
          <a:blipFill>
            <a:blip r:embed="rId5" cstate="email">
              <a:extLst>
                <a:ext uri="{28A0092B-C50C-407E-A947-70E740481C1C}">
                  <a14:useLocalDpi xmlns:a14="http://schemas.microsoft.com/office/drawing/2010/main"/>
                </a:ext>
              </a:extLst>
            </a:blip>
            <a:stretch>
              <a:fillRect/>
            </a:stretch>
          </a:blipFill>
          <a:ln>
            <a:solidFill>
              <a:schemeClr val="bg1"/>
            </a:solidFill>
          </a:ln>
          <a:effectLst>
            <a:outerShdw blurRad="266700" sx="102000" sy="102000" algn="ctr" rotWithShape="0">
              <a:prstClr val="black">
                <a:alpha val="5000"/>
              </a:prstClr>
            </a:outerShdw>
          </a:effectLst>
        </p:spPr>
        <p:txBody>
          <a:bodyPr bIns="640080" anchor="ctr">
            <a:noAutofit/>
          </a:bodyPr>
          <a:lstStyle>
            <a:lvl1pPr marL="0" indent="0" algn="ctr">
              <a:buFont typeface="Arial" panose="020B0604020202020204" pitchFamily="34" charset="0"/>
              <a:buNone/>
              <a:defRPr sz="2000"/>
            </a:lvl1pPr>
          </a:lstStyle>
          <a:p>
            <a:endParaRPr lang="en-IN"/>
          </a:p>
        </p:txBody>
      </p:sp>
      <p:sp>
        <p:nvSpPr>
          <p:cNvPr id="41" name="Text Placeholder 35">
            <a:extLst>
              <a:ext uri="{FF2B5EF4-FFF2-40B4-BE49-F238E27FC236}">
                <a16:creationId xmlns:a16="http://schemas.microsoft.com/office/drawing/2014/main" id="{B6533D59-0B3B-A3E1-C769-AF7F3BB164F2}"/>
              </a:ext>
            </a:extLst>
          </p:cNvPr>
          <p:cNvSpPr>
            <a:spLocks noGrp="1"/>
          </p:cNvSpPr>
          <p:nvPr>
            <p:ph type="body" sz="quarter" idx="28" hasCustomPrompt="1"/>
          </p:nvPr>
        </p:nvSpPr>
        <p:spPr>
          <a:xfrm>
            <a:off x="9388093" y="5013628"/>
            <a:ext cx="2125981" cy="553998"/>
          </a:xfrm>
          <a:noFill/>
        </p:spPr>
        <p:txBody>
          <a:bodyPr vert="horz" wrap="square" lIns="0" tIns="0" rIns="0" bIns="0" rtlCol="0" anchor="t">
            <a:noAutofit/>
          </a:bodyPr>
          <a:lstStyle>
            <a:lvl1pPr marL="0" indent="0" algn="ctr">
              <a:buNone/>
              <a:defRPr kumimoji="0" lang="en-US" sz="1600" b="0" i="0" u="none" strike="noStrike" cap="none" normalizeH="0" dirty="0" smtClean="0">
                <a:ln>
                  <a:noFill/>
                </a:ln>
                <a:solidFill>
                  <a:schemeClr val="bg1"/>
                </a:solidFill>
                <a:effectLst/>
                <a:uLnTx/>
                <a:uFillTx/>
                <a:latin typeface="+mj-lt"/>
                <a:ea typeface="Segoe UI" pitchFamily="34" charset="0"/>
              </a:defRPr>
            </a:lvl1pPr>
          </a:lstStyle>
          <a:p>
            <a:pPr marL="228600" lvl="0" indent="-228600" defTabSz="932472" fontAlgn="base">
              <a:spcBef>
                <a:spcPct val="0"/>
              </a:spcBef>
              <a:spcAft>
                <a:spcPct val="0"/>
              </a:spcAft>
              <a:buSzTx/>
            </a:pPr>
            <a:r>
              <a:rPr lang="en-US"/>
              <a:t>Click to add text</a:t>
            </a:r>
          </a:p>
        </p:txBody>
      </p:sp>
    </p:spTree>
    <p:extLst>
      <p:ext uri="{BB962C8B-B14F-4D97-AF65-F5344CB8AC3E}">
        <p14:creationId xmlns:p14="http://schemas.microsoft.com/office/powerpoint/2010/main" val="977319921"/>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57_Custom Layou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1F5D4B8-F82F-334A-FD20-AEC4145E9AFC}"/>
              </a:ext>
            </a:extLst>
          </p:cNvPr>
          <p:cNvPicPr>
            <a:picLocks noChangeAspect="1"/>
          </p:cNvPicPr>
          <p:nvPr userDrawn="1"/>
        </p:nvPicPr>
        <p:blipFill rotWithShape="1">
          <a:blip r:embed="rId2"/>
          <a:srcRect l="10473" t="6574" r="4140" b="16806"/>
          <a:stretch/>
        </p:blipFill>
        <p:spPr>
          <a:xfrm>
            <a:off x="-63498" y="-36654"/>
            <a:ext cx="12318998" cy="6925956"/>
          </a:xfrm>
          <a:prstGeom prst="rect">
            <a:avLst/>
          </a:prstGeom>
        </p:spPr>
      </p:pic>
      <p:sp>
        <p:nvSpPr>
          <p:cNvPr id="4" name="Text Placeholder 35">
            <a:extLst>
              <a:ext uri="{FF2B5EF4-FFF2-40B4-BE49-F238E27FC236}">
                <a16:creationId xmlns:a16="http://schemas.microsoft.com/office/drawing/2014/main" id="{CDE02839-5370-4DDA-BFCD-0C9279333BB5}"/>
              </a:ext>
            </a:extLst>
          </p:cNvPr>
          <p:cNvSpPr>
            <a:spLocks noGrp="1"/>
          </p:cNvSpPr>
          <p:nvPr>
            <p:ph type="body" sz="quarter" idx="21" hasCustomPrompt="1"/>
          </p:nvPr>
        </p:nvSpPr>
        <p:spPr>
          <a:xfrm>
            <a:off x="4838701" y="2745600"/>
            <a:ext cx="6770688" cy="683400"/>
          </a:xfrm>
          <a:noFill/>
        </p:spPr>
        <p:txBody>
          <a:bodyPr vert="horz" wrap="square" lIns="0" tIns="0" rIns="0" bIns="0" rtlCol="0" anchor="t">
            <a:noAutofit/>
          </a:bodyPr>
          <a:lstStyle>
            <a:lvl1pPr marL="0" indent="0" algn="l">
              <a:buNone/>
              <a:defRPr kumimoji="0" lang="en-US" sz="4400" b="0" i="0" u="none" strike="noStrike" cap="none" normalizeH="0" dirty="0" smtClean="0">
                <a:ln>
                  <a:noFill/>
                </a:ln>
                <a:solidFill>
                  <a:schemeClr val="bg1"/>
                </a:solidFill>
                <a:effectLst/>
                <a:uLnTx/>
                <a:uFillTx/>
                <a:latin typeface="+mj-lt"/>
                <a:ea typeface="Segoe UI" pitchFamily="34" charset="0"/>
              </a:defRPr>
            </a:lvl1pPr>
          </a:lstStyle>
          <a:p>
            <a:pPr marL="228600" lvl="0" indent="-228600" defTabSz="932472" fontAlgn="base">
              <a:spcBef>
                <a:spcPct val="0"/>
              </a:spcBef>
              <a:spcAft>
                <a:spcPct val="0"/>
              </a:spcAft>
              <a:buSzTx/>
            </a:pPr>
            <a:r>
              <a:rPr lang="en-US" dirty="0"/>
              <a:t>Section Title</a:t>
            </a:r>
          </a:p>
        </p:txBody>
      </p:sp>
      <p:sp>
        <p:nvSpPr>
          <p:cNvPr id="5" name="Text Placeholder 35">
            <a:extLst>
              <a:ext uri="{FF2B5EF4-FFF2-40B4-BE49-F238E27FC236}">
                <a16:creationId xmlns:a16="http://schemas.microsoft.com/office/drawing/2014/main" id="{204870F3-F5FC-2F76-8B5F-AE01735374DD}"/>
              </a:ext>
            </a:extLst>
          </p:cNvPr>
          <p:cNvSpPr>
            <a:spLocks noGrp="1"/>
          </p:cNvSpPr>
          <p:nvPr>
            <p:ph type="body" sz="quarter" idx="22" hasCustomPrompt="1"/>
          </p:nvPr>
        </p:nvSpPr>
        <p:spPr>
          <a:xfrm>
            <a:off x="4838701" y="3634600"/>
            <a:ext cx="6770688" cy="2093100"/>
          </a:xfrm>
          <a:noFill/>
        </p:spPr>
        <p:txBody>
          <a:bodyPr vert="horz" wrap="square" lIns="0" tIns="0" rIns="0" bIns="0" rtlCol="0" anchor="t">
            <a:noAutofit/>
          </a:bodyPr>
          <a:lstStyle>
            <a:lvl1pPr marL="0" indent="0" algn="l">
              <a:buNone/>
              <a:defRPr kumimoji="0" lang="en-US" sz="2400" b="0" i="0" u="none" strike="noStrike" cap="none" normalizeH="0" dirty="0" smtClean="0">
                <a:ln>
                  <a:noFill/>
                </a:ln>
                <a:solidFill>
                  <a:schemeClr val="bg1"/>
                </a:solidFill>
                <a:effectLst/>
                <a:uLnTx/>
                <a:uFillTx/>
                <a:latin typeface="+mn-lt"/>
                <a:ea typeface="Segoe UI" pitchFamily="34" charset="0"/>
              </a:defRPr>
            </a:lvl1pPr>
          </a:lstStyle>
          <a:p>
            <a:pPr marL="228600" lvl="0" indent="-228600" defTabSz="932472" fontAlgn="base">
              <a:spcBef>
                <a:spcPct val="0"/>
              </a:spcBef>
              <a:spcAft>
                <a:spcPct val="0"/>
              </a:spcAft>
              <a:buSzTx/>
            </a:pPr>
            <a:r>
              <a:rPr lang="en-US"/>
              <a:t>Click to add text</a:t>
            </a:r>
          </a:p>
        </p:txBody>
      </p:sp>
    </p:spTree>
    <p:extLst>
      <p:ext uri="{BB962C8B-B14F-4D97-AF65-F5344CB8AC3E}">
        <p14:creationId xmlns:p14="http://schemas.microsoft.com/office/powerpoint/2010/main" val="2315107616"/>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58_Custom Layout">
    <p:spTree>
      <p:nvGrpSpPr>
        <p:cNvPr id="1" name=""/>
        <p:cNvGrpSpPr/>
        <p:nvPr/>
      </p:nvGrpSpPr>
      <p:grpSpPr>
        <a:xfrm>
          <a:off x="0" y="0"/>
          <a:ext cx="0" cy="0"/>
          <a:chOff x="0" y="0"/>
          <a:chExt cx="0" cy="0"/>
        </a:xfrm>
      </p:grpSpPr>
      <p:pic>
        <p:nvPicPr>
          <p:cNvPr id="3" name="Picture 2" descr="A picture containing blue, electric blue, majorelle blue, blur&#10;&#10;Description automatically generated">
            <a:extLst>
              <a:ext uri="{FF2B5EF4-FFF2-40B4-BE49-F238E27FC236}">
                <a16:creationId xmlns:a16="http://schemas.microsoft.com/office/drawing/2014/main" id="{51914164-CAA3-0F6A-F741-5E504963EE43}"/>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4" name="Picture 3">
            <a:extLst>
              <a:ext uri="{FF2B5EF4-FFF2-40B4-BE49-F238E27FC236}">
                <a16:creationId xmlns:a16="http://schemas.microsoft.com/office/drawing/2014/main" id="{ACA34002-9D98-CB8E-E823-EADC55F227F4}"/>
              </a:ext>
            </a:extLst>
          </p:cNvPr>
          <p:cNvPicPr>
            <a:picLocks noChangeAspect="1"/>
          </p:cNvPicPr>
          <p:nvPr userDrawn="1"/>
        </p:nvPicPr>
        <p:blipFill>
          <a:blip r:embed="rId3" cstate="print">
            <a:alphaModFix amt="35000"/>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5" name="Freeform: Shape 4">
            <a:extLst>
              <a:ext uri="{FF2B5EF4-FFF2-40B4-BE49-F238E27FC236}">
                <a16:creationId xmlns:a16="http://schemas.microsoft.com/office/drawing/2014/main" id="{BF481CAB-474F-1A52-A8F2-AD28A8D40DEC}"/>
              </a:ext>
            </a:extLst>
          </p:cNvPr>
          <p:cNvSpPr/>
          <p:nvPr userDrawn="1"/>
        </p:nvSpPr>
        <p:spPr>
          <a:xfrm>
            <a:off x="0" y="4679915"/>
            <a:ext cx="12192000" cy="2178087"/>
          </a:xfrm>
          <a:custGeom>
            <a:avLst/>
            <a:gdLst>
              <a:gd name="connsiteX0" fmla="*/ 0 w 12192000"/>
              <a:gd name="connsiteY0" fmla="*/ 0 h 2178087"/>
              <a:gd name="connsiteX1" fmla="*/ 49187 w 12192000"/>
              <a:gd name="connsiteY1" fmla="*/ 26851 h 2178087"/>
              <a:gd name="connsiteX2" fmla="*/ 5229981 w 12192000"/>
              <a:gd name="connsiteY2" fmla="*/ 1726424 h 2178087"/>
              <a:gd name="connsiteX3" fmla="*/ 11446932 w 12192000"/>
              <a:gd name="connsiteY3" fmla="*/ 876636 h 2178087"/>
              <a:gd name="connsiteX4" fmla="*/ 12028917 w 12192000"/>
              <a:gd name="connsiteY4" fmla="*/ 992007 h 2178087"/>
              <a:gd name="connsiteX5" fmla="*/ 12192000 w 12192000"/>
              <a:gd name="connsiteY5" fmla="*/ 1038316 h 2178087"/>
              <a:gd name="connsiteX6" fmla="*/ 12192000 w 12192000"/>
              <a:gd name="connsiteY6" fmla="*/ 2178087 h 2178087"/>
              <a:gd name="connsiteX7" fmla="*/ 0 w 12192000"/>
              <a:gd name="connsiteY7" fmla="*/ 2178087 h 2178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2178087">
                <a:moveTo>
                  <a:pt x="0" y="0"/>
                </a:moveTo>
                <a:lnTo>
                  <a:pt x="49187" y="26851"/>
                </a:lnTo>
                <a:cubicBezTo>
                  <a:pt x="1085347" y="603113"/>
                  <a:pt x="3157664" y="1718458"/>
                  <a:pt x="5229981" y="1726424"/>
                </a:cubicBezTo>
                <a:cubicBezTo>
                  <a:pt x="7302300" y="1718458"/>
                  <a:pt x="9374617" y="603113"/>
                  <a:pt x="11446932" y="876636"/>
                </a:cubicBezTo>
                <a:cubicBezTo>
                  <a:pt x="11641212" y="903275"/>
                  <a:pt x="11835492" y="942354"/>
                  <a:pt x="12028917" y="992007"/>
                </a:cubicBezTo>
                <a:lnTo>
                  <a:pt x="12192000" y="1038316"/>
                </a:lnTo>
                <a:lnTo>
                  <a:pt x="12192000" y="2178087"/>
                </a:lnTo>
                <a:lnTo>
                  <a:pt x="0" y="2178087"/>
                </a:lnTo>
                <a:close/>
              </a:path>
            </a:pathLst>
          </a:custGeom>
          <a:gradFill>
            <a:gsLst>
              <a:gs pos="100000">
                <a:srgbClr val="122C4F"/>
              </a:gs>
              <a:gs pos="0">
                <a:srgbClr val="142944"/>
              </a:gs>
            </a:gsLst>
            <a:lin ang="2700000" scaled="1"/>
          </a:gradFill>
          <a:ln w="8467" cap="flat">
            <a:noFill/>
            <a:prstDash val="solid"/>
            <a:miter/>
          </a:ln>
          <a:effectLst>
            <a:outerShdw blurRad="812800" dist="317500" dir="8100000" sx="95000" sy="95000" algn="tr" rotWithShape="0">
              <a:prstClr val="black">
                <a:alpha val="40000"/>
              </a:prstClr>
            </a:outerShdw>
          </a:effectLst>
        </p:spPr>
        <p:txBody>
          <a:bodyPr wrap="square" rtlCol="0" anchor="ctr">
            <a:noAutofit/>
          </a:bodyPr>
          <a:lstStyle/>
          <a:p>
            <a:endParaRPr lang="en-US"/>
          </a:p>
        </p:txBody>
      </p:sp>
      <p:sp>
        <p:nvSpPr>
          <p:cNvPr id="6" name="Freeform: Shape 5">
            <a:extLst>
              <a:ext uri="{FF2B5EF4-FFF2-40B4-BE49-F238E27FC236}">
                <a16:creationId xmlns:a16="http://schemas.microsoft.com/office/drawing/2014/main" id="{FB92616F-094B-3245-6D5B-F1BCD72A97BC}"/>
              </a:ext>
            </a:extLst>
          </p:cNvPr>
          <p:cNvSpPr/>
          <p:nvPr userDrawn="1"/>
        </p:nvSpPr>
        <p:spPr>
          <a:xfrm>
            <a:off x="0" y="5999523"/>
            <a:ext cx="9696275" cy="858477"/>
          </a:xfrm>
          <a:custGeom>
            <a:avLst/>
            <a:gdLst>
              <a:gd name="connsiteX0" fmla="*/ 7676696 w 9696275"/>
              <a:gd name="connsiteY0" fmla="*/ 530993 h 858477"/>
              <a:gd name="connsiteX1" fmla="*/ 8188475 w 9696275"/>
              <a:gd name="connsiteY1" fmla="*/ 547368 h 858477"/>
              <a:gd name="connsiteX2" fmla="*/ 9687830 w 9696275"/>
              <a:gd name="connsiteY2" fmla="*/ 855713 h 858477"/>
              <a:gd name="connsiteX3" fmla="*/ 9696275 w 9696275"/>
              <a:gd name="connsiteY3" fmla="*/ 858477 h 858477"/>
              <a:gd name="connsiteX4" fmla="*/ 4572598 w 9696275"/>
              <a:gd name="connsiteY4" fmla="*/ 858477 h 858477"/>
              <a:gd name="connsiteX5" fmla="*/ 4606017 w 9696275"/>
              <a:gd name="connsiteY5" fmla="*/ 856651 h 858477"/>
              <a:gd name="connsiteX6" fmla="*/ 7676696 w 9696275"/>
              <a:gd name="connsiteY6" fmla="*/ 530993 h 858477"/>
              <a:gd name="connsiteX7" fmla="*/ 0 w 9696275"/>
              <a:gd name="connsiteY7" fmla="*/ 0 h 858477"/>
              <a:gd name="connsiteX8" fmla="*/ 682372 w 9696275"/>
              <a:gd name="connsiteY8" fmla="*/ 218742 h 858477"/>
              <a:gd name="connsiteX9" fmla="*/ 3583790 w 9696275"/>
              <a:gd name="connsiteY9" fmla="*/ 856009 h 858477"/>
              <a:gd name="connsiteX10" fmla="*/ 3627014 w 9696275"/>
              <a:gd name="connsiteY10" fmla="*/ 858477 h 858477"/>
              <a:gd name="connsiteX11" fmla="*/ 0 w 9696275"/>
              <a:gd name="connsiteY11" fmla="*/ 858477 h 858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696275" h="858477">
                <a:moveTo>
                  <a:pt x="7676696" y="530993"/>
                </a:moveTo>
                <a:cubicBezTo>
                  <a:pt x="7847289" y="529316"/>
                  <a:pt x="8017882" y="534146"/>
                  <a:pt x="8188475" y="547368"/>
                </a:cubicBezTo>
                <a:cubicBezTo>
                  <a:pt x="8700255" y="588574"/>
                  <a:pt x="9212034" y="706754"/>
                  <a:pt x="9687830" y="855713"/>
                </a:cubicBezTo>
                <a:lnTo>
                  <a:pt x="9696275" y="858477"/>
                </a:lnTo>
                <a:lnTo>
                  <a:pt x="4572598" y="858477"/>
                </a:lnTo>
                <a:lnTo>
                  <a:pt x="4606017" y="856651"/>
                </a:lnTo>
                <a:cubicBezTo>
                  <a:pt x="5629577" y="785358"/>
                  <a:pt x="6653137" y="541054"/>
                  <a:pt x="7676696" y="530993"/>
                </a:cubicBezTo>
                <a:close/>
                <a:moveTo>
                  <a:pt x="0" y="0"/>
                </a:moveTo>
                <a:lnTo>
                  <a:pt x="682372" y="218742"/>
                </a:lnTo>
                <a:cubicBezTo>
                  <a:pt x="1279449" y="413736"/>
                  <a:pt x="2398967" y="768341"/>
                  <a:pt x="3583790" y="856009"/>
                </a:cubicBezTo>
                <a:lnTo>
                  <a:pt x="3627014" y="858477"/>
                </a:lnTo>
                <a:lnTo>
                  <a:pt x="0" y="858477"/>
                </a:lnTo>
                <a:close/>
              </a:path>
            </a:pathLst>
          </a:custGeom>
          <a:gradFill>
            <a:gsLst>
              <a:gs pos="100000">
                <a:srgbClr val="122C4F"/>
              </a:gs>
              <a:gs pos="0">
                <a:srgbClr val="142944"/>
              </a:gs>
            </a:gsLst>
            <a:lin ang="2700000" scaled="1"/>
          </a:gradFill>
          <a:ln w="8467" cap="flat">
            <a:noFill/>
            <a:prstDash val="solid"/>
            <a:miter/>
          </a:ln>
          <a:effectLst>
            <a:outerShdw blurRad="1270000" dist="317500" dir="8100000" algn="tr" rotWithShape="0">
              <a:prstClr val="black">
                <a:alpha val="93000"/>
              </a:prstClr>
            </a:outerShdw>
          </a:effectLst>
        </p:spPr>
        <p:txBody>
          <a:bodyPr wrap="square" rtlCol="0" anchor="ctr">
            <a:noAutofit/>
          </a:bodyPr>
          <a:lstStyle/>
          <a:p>
            <a:endParaRPr lang="en-US"/>
          </a:p>
        </p:txBody>
      </p:sp>
      <p:grpSp>
        <p:nvGrpSpPr>
          <p:cNvPr id="8" name="Group 7">
            <a:extLst>
              <a:ext uri="{FF2B5EF4-FFF2-40B4-BE49-F238E27FC236}">
                <a16:creationId xmlns:a16="http://schemas.microsoft.com/office/drawing/2014/main" id="{E8F767AF-BA08-2513-8339-7EAC30F3AE39}"/>
              </a:ext>
            </a:extLst>
          </p:cNvPr>
          <p:cNvGrpSpPr/>
          <p:nvPr userDrawn="1"/>
        </p:nvGrpSpPr>
        <p:grpSpPr>
          <a:xfrm>
            <a:off x="7471836" y="1"/>
            <a:ext cx="4720163" cy="1211986"/>
            <a:chOff x="4863262" y="0"/>
            <a:chExt cx="6378217" cy="1637721"/>
          </a:xfrm>
        </p:grpSpPr>
        <p:sp>
          <p:nvSpPr>
            <p:cNvPr id="9" name="Freeform: Shape 8">
              <a:extLst>
                <a:ext uri="{FF2B5EF4-FFF2-40B4-BE49-F238E27FC236}">
                  <a16:creationId xmlns:a16="http://schemas.microsoft.com/office/drawing/2014/main" id="{F5CE3B39-2D23-B342-D3BA-F6E9F718A899}"/>
                </a:ext>
              </a:extLst>
            </p:cNvPr>
            <p:cNvSpPr/>
            <p:nvPr/>
          </p:nvSpPr>
          <p:spPr>
            <a:xfrm>
              <a:off x="4863262" y="0"/>
              <a:ext cx="6378217" cy="1637721"/>
            </a:xfrm>
            <a:custGeom>
              <a:avLst/>
              <a:gdLst>
                <a:gd name="connsiteX0" fmla="*/ 0 w 6378217"/>
                <a:gd name="connsiteY0" fmla="*/ 0 h 1637721"/>
                <a:gd name="connsiteX1" fmla="*/ 4167423 w 6378217"/>
                <a:gd name="connsiteY1" fmla="*/ 1631982 h 1637721"/>
                <a:gd name="connsiteX2" fmla="*/ 6378218 w 6378217"/>
                <a:gd name="connsiteY2" fmla="*/ 1175323 h 1637721"/>
                <a:gd name="connsiteX3" fmla="*/ 6378218 w 6378217"/>
                <a:gd name="connsiteY3" fmla="*/ 0 h 1637721"/>
                <a:gd name="connsiteX4" fmla="*/ 0 w 6378217"/>
                <a:gd name="connsiteY4" fmla="*/ 0 h 1637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78217" h="1637721">
                  <a:moveTo>
                    <a:pt x="0" y="0"/>
                  </a:moveTo>
                  <a:cubicBezTo>
                    <a:pt x="1476490" y="225815"/>
                    <a:pt x="2722373" y="1559284"/>
                    <a:pt x="4167423" y="1631982"/>
                  </a:cubicBezTo>
                  <a:cubicBezTo>
                    <a:pt x="5475750" y="1697830"/>
                    <a:pt x="6378218" y="1175323"/>
                    <a:pt x="6378218" y="1175323"/>
                  </a:cubicBezTo>
                  <a:lnTo>
                    <a:pt x="6378218" y="0"/>
                  </a:lnTo>
                  <a:lnTo>
                    <a:pt x="0" y="0"/>
                  </a:lnTo>
                  <a:close/>
                </a:path>
              </a:pathLst>
            </a:custGeom>
            <a:gradFill>
              <a:gsLst>
                <a:gs pos="100000">
                  <a:srgbClr val="122C4F"/>
                </a:gs>
                <a:gs pos="0">
                  <a:srgbClr val="142944"/>
                </a:gs>
              </a:gsLst>
              <a:lin ang="2700000" scaled="1"/>
            </a:gradFill>
            <a:ln w="8467" cap="flat">
              <a:noFill/>
              <a:prstDash val="solid"/>
              <a:miter/>
            </a:ln>
            <a:effectLst>
              <a:outerShdw blurRad="812800" dist="317500" dir="8100000" sx="95000" sy="95000" algn="tr" rotWithShape="0">
                <a:prstClr val="black">
                  <a:alpha val="40000"/>
                </a:prstClr>
              </a:outerShdw>
            </a:effectLst>
          </p:spPr>
          <p:txBody>
            <a:bodyPr rtlCol="0" anchor="ctr"/>
            <a:lstStyle/>
            <a:p>
              <a:endParaRPr lang="en-US"/>
            </a:p>
          </p:txBody>
        </p:sp>
        <p:sp>
          <p:nvSpPr>
            <p:cNvPr id="10" name="Freeform: Shape 9">
              <a:extLst>
                <a:ext uri="{FF2B5EF4-FFF2-40B4-BE49-F238E27FC236}">
                  <a16:creationId xmlns:a16="http://schemas.microsoft.com/office/drawing/2014/main" id="{26AA7BA4-2A0D-20F1-264F-BF7859FB3A9D}"/>
                </a:ext>
              </a:extLst>
            </p:cNvPr>
            <p:cNvSpPr/>
            <p:nvPr/>
          </p:nvSpPr>
          <p:spPr>
            <a:xfrm>
              <a:off x="4863262" y="0"/>
              <a:ext cx="6378217" cy="1017107"/>
            </a:xfrm>
            <a:custGeom>
              <a:avLst/>
              <a:gdLst>
                <a:gd name="connsiteX0" fmla="*/ 0 w 6378217"/>
                <a:gd name="connsiteY0" fmla="*/ 0 h 1017107"/>
                <a:gd name="connsiteX1" fmla="*/ 4094765 w 6378217"/>
                <a:gd name="connsiteY1" fmla="*/ 1012782 h 1017107"/>
                <a:gd name="connsiteX2" fmla="*/ 6378218 w 6378217"/>
                <a:gd name="connsiteY2" fmla="*/ 697085 h 1017107"/>
                <a:gd name="connsiteX3" fmla="*/ 6378218 w 6378217"/>
                <a:gd name="connsiteY3" fmla="*/ 0 h 1017107"/>
                <a:gd name="connsiteX4" fmla="*/ 0 w 6378217"/>
                <a:gd name="connsiteY4" fmla="*/ 0 h 1017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78217" h="1017107">
                  <a:moveTo>
                    <a:pt x="0" y="0"/>
                  </a:moveTo>
                  <a:cubicBezTo>
                    <a:pt x="1666233" y="157275"/>
                    <a:pt x="2855732" y="967604"/>
                    <a:pt x="4094765" y="1012782"/>
                  </a:cubicBezTo>
                  <a:cubicBezTo>
                    <a:pt x="5403922" y="1060535"/>
                    <a:pt x="6378218" y="697085"/>
                    <a:pt x="6378218" y="697085"/>
                  </a:cubicBezTo>
                  <a:lnTo>
                    <a:pt x="6378218" y="0"/>
                  </a:lnTo>
                  <a:lnTo>
                    <a:pt x="0" y="0"/>
                  </a:lnTo>
                  <a:close/>
                </a:path>
              </a:pathLst>
            </a:custGeom>
            <a:gradFill>
              <a:gsLst>
                <a:gs pos="100000">
                  <a:srgbClr val="122C4F"/>
                </a:gs>
                <a:gs pos="0">
                  <a:srgbClr val="142944"/>
                </a:gs>
              </a:gsLst>
              <a:lin ang="2700000" scaled="1"/>
            </a:gradFill>
            <a:ln w="8467" cap="flat">
              <a:noFill/>
              <a:prstDash val="solid"/>
              <a:miter/>
            </a:ln>
            <a:effectLst>
              <a:outerShdw blurRad="812800" dist="317500" dir="8100000" sx="95000" sy="95000" algn="tr" rotWithShape="0">
                <a:prstClr val="black">
                  <a:alpha val="40000"/>
                </a:prstClr>
              </a:outerShdw>
            </a:effectLst>
          </p:spPr>
          <p:txBody>
            <a:bodyPr rtlCol="0" anchor="ctr"/>
            <a:lstStyle/>
            <a:p>
              <a:endParaRPr lang="en-US"/>
            </a:p>
          </p:txBody>
        </p:sp>
      </p:grpSp>
      <p:sp>
        <p:nvSpPr>
          <p:cNvPr id="11" name="Title 1">
            <a:extLst>
              <a:ext uri="{FF2B5EF4-FFF2-40B4-BE49-F238E27FC236}">
                <a16:creationId xmlns:a16="http://schemas.microsoft.com/office/drawing/2014/main" id="{26E1DE67-EA92-347A-4107-9E037F21BED1}"/>
              </a:ext>
            </a:extLst>
          </p:cNvPr>
          <p:cNvSpPr>
            <a:spLocks noGrp="1"/>
          </p:cNvSpPr>
          <p:nvPr>
            <p:ph type="title" hasCustomPrompt="1"/>
          </p:nvPr>
        </p:nvSpPr>
        <p:spPr>
          <a:xfrm>
            <a:off x="586740" y="3121224"/>
            <a:ext cx="11018520" cy="553998"/>
          </a:xfrm>
        </p:spPr>
        <p:txBody>
          <a:bodyPr vert="horz" wrap="square" lIns="0" tIns="0" rIns="0" bIns="0" rtlCol="0" anchor="t">
            <a:spAutoFit/>
          </a:bodyPr>
          <a:lstStyle>
            <a:lvl1pPr marL="0" indent="0" algn="l">
              <a:buFont typeface="Arial" panose="020B0604020202020204" pitchFamily="34" charset="0"/>
              <a:buNone/>
              <a:defRPr lang="en-IN" sz="3600" dirty="0">
                <a:solidFill>
                  <a:schemeClr val="bg1"/>
                </a:solidFill>
              </a:defRPr>
            </a:lvl1pPr>
          </a:lstStyle>
          <a:p>
            <a:pPr marL="0" lvl="0"/>
            <a:r>
              <a:rPr lang="en-US" dirty="0"/>
              <a:t>Section Title</a:t>
            </a:r>
            <a:endParaRPr lang="en-IN" dirty="0"/>
          </a:p>
        </p:txBody>
      </p:sp>
    </p:spTree>
    <p:extLst>
      <p:ext uri="{BB962C8B-B14F-4D97-AF65-F5344CB8AC3E}">
        <p14:creationId xmlns:p14="http://schemas.microsoft.com/office/powerpoint/2010/main" val="1443579249"/>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59_Custom Layout">
    <p:spTree>
      <p:nvGrpSpPr>
        <p:cNvPr id="1" name=""/>
        <p:cNvGrpSpPr/>
        <p:nvPr/>
      </p:nvGrpSpPr>
      <p:grpSpPr>
        <a:xfrm>
          <a:off x="0" y="0"/>
          <a:ext cx="0" cy="0"/>
          <a:chOff x="0" y="0"/>
          <a:chExt cx="0" cy="0"/>
        </a:xfrm>
      </p:grpSpPr>
      <p:pic>
        <p:nvPicPr>
          <p:cNvPr id="3" name="Picture 2" descr="A picture containing blue, screenshot, electric blue&#10;&#10;Description automatically generated">
            <a:extLst>
              <a:ext uri="{FF2B5EF4-FFF2-40B4-BE49-F238E27FC236}">
                <a16:creationId xmlns:a16="http://schemas.microsoft.com/office/drawing/2014/main" id="{000D39EF-245B-4578-7A25-0CE07E44D94D}"/>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57617481-9B3F-FFDD-0C71-883CAA17C5CA}"/>
              </a:ext>
            </a:extLst>
          </p:cNvPr>
          <p:cNvSpPr/>
          <p:nvPr userDrawn="1"/>
        </p:nvSpPr>
        <p:spPr bwMode="auto">
          <a:xfrm>
            <a:off x="0" y="2207895"/>
            <a:ext cx="7251700" cy="2442210"/>
          </a:xfrm>
          <a:prstGeom prst="rect">
            <a:avLst/>
          </a:prstGeom>
          <a:gradFill flip="none" rotWithShape="1">
            <a:gsLst>
              <a:gs pos="25000">
                <a:schemeClr val="tx1">
                  <a:alpha val="0"/>
                </a:schemeClr>
              </a:gs>
              <a:gs pos="100000">
                <a:schemeClr val="tx1">
                  <a:alpha val="30000"/>
                </a:schemeClr>
              </a:gs>
            </a:gsLst>
            <a:lin ang="10800000" scaled="1"/>
            <a:tileRect/>
          </a:gradFill>
          <a:ln>
            <a:noFill/>
            <a:headEnd type="none" w="med" len="med"/>
            <a:tailEnd type="none" w="med" len="med"/>
          </a:ln>
          <a:effectLst>
            <a:outerShdw blurRad="381000" dist="38100" dir="10800000" algn="r" rotWithShape="0">
              <a:prstClr val="black">
                <a:alpha val="6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pic>
        <p:nvPicPr>
          <p:cNvPr id="5" name="Graphic 4">
            <a:extLst>
              <a:ext uri="{FF2B5EF4-FFF2-40B4-BE49-F238E27FC236}">
                <a16:creationId xmlns:a16="http://schemas.microsoft.com/office/drawing/2014/main" id="{A16D3558-B2CB-67CD-5D52-CB78FE8B0C2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84200" y="588962"/>
            <a:ext cx="1391154" cy="293688"/>
          </a:xfrm>
          <a:prstGeom prst="rect">
            <a:avLst/>
          </a:prstGeom>
        </p:spPr>
      </p:pic>
      <p:sp>
        <p:nvSpPr>
          <p:cNvPr id="6" name="Text Box 3" descr="This is a copyright notice that should be included on the final slide.">
            <a:extLst>
              <a:ext uri="{FF2B5EF4-FFF2-40B4-BE49-F238E27FC236}">
                <a16:creationId xmlns:a16="http://schemas.microsoft.com/office/drawing/2014/main" id="{BB3E694C-B8C6-5D8C-FFA0-C51B7783137E}"/>
              </a:ext>
            </a:extLst>
          </p:cNvPr>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bg1">
                    <a:lumMod val="95000"/>
                  </a:schemeClr>
                </a:solidFill>
                <a:cs typeface="Segoe UI" pitchFamily="34" charset="0"/>
              </a:rPr>
              <a:t>© Copyright Microsoft Corporation. All rights reserved. </a:t>
            </a:r>
          </a:p>
        </p:txBody>
      </p:sp>
      <p:sp>
        <p:nvSpPr>
          <p:cNvPr id="8" name="Title 1">
            <a:extLst>
              <a:ext uri="{FF2B5EF4-FFF2-40B4-BE49-F238E27FC236}">
                <a16:creationId xmlns:a16="http://schemas.microsoft.com/office/drawing/2014/main" id="{513FD8D5-474C-9E23-5DD6-11FA075C05CD}"/>
              </a:ext>
            </a:extLst>
          </p:cNvPr>
          <p:cNvSpPr>
            <a:spLocks noGrp="1"/>
          </p:cNvSpPr>
          <p:nvPr>
            <p:ph type="title" hasCustomPrompt="1"/>
          </p:nvPr>
        </p:nvSpPr>
        <p:spPr>
          <a:xfrm>
            <a:off x="586740" y="2967335"/>
            <a:ext cx="11018520" cy="923330"/>
          </a:xfrm>
        </p:spPr>
        <p:txBody>
          <a:bodyPr vert="horz" wrap="square" lIns="0" tIns="0" rIns="0" bIns="0" rtlCol="0" anchor="t">
            <a:spAutoFit/>
          </a:bodyPr>
          <a:lstStyle>
            <a:lvl1pPr marL="0" indent="0" algn="l">
              <a:buFont typeface="Arial" panose="020B0604020202020204" pitchFamily="34" charset="0"/>
              <a:buNone/>
              <a:defRPr lang="en-IN" sz="6000" dirty="0">
                <a:solidFill>
                  <a:schemeClr val="bg1"/>
                </a:solidFill>
              </a:defRPr>
            </a:lvl1pPr>
          </a:lstStyle>
          <a:p>
            <a:pPr marL="0" lvl="0"/>
            <a:r>
              <a:rPr lang="en-US"/>
              <a:t>Thank you</a:t>
            </a:r>
            <a:endParaRPr lang="en-IN"/>
          </a:p>
        </p:txBody>
      </p:sp>
    </p:spTree>
    <p:extLst>
      <p:ext uri="{BB962C8B-B14F-4D97-AF65-F5344CB8AC3E}">
        <p14:creationId xmlns:p14="http://schemas.microsoft.com/office/powerpoint/2010/main" val="2659718527"/>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60_Custom Layout">
    <p:spTree>
      <p:nvGrpSpPr>
        <p:cNvPr id="1" name=""/>
        <p:cNvGrpSpPr/>
        <p:nvPr/>
      </p:nvGrpSpPr>
      <p:grpSpPr>
        <a:xfrm>
          <a:off x="0" y="0"/>
          <a:ext cx="0" cy="0"/>
          <a:chOff x="0" y="0"/>
          <a:chExt cx="0" cy="0"/>
        </a:xfrm>
      </p:grpSpPr>
      <p:pic>
        <p:nvPicPr>
          <p:cNvPr id="3" name="Picture 2" descr="A picture containing blue, electric blue, majorelle blue, blur&#10;&#10;Description automatically generated">
            <a:extLst>
              <a:ext uri="{FF2B5EF4-FFF2-40B4-BE49-F238E27FC236}">
                <a16:creationId xmlns:a16="http://schemas.microsoft.com/office/drawing/2014/main" id="{1F98EFB3-8107-C3F0-6569-ACCD573DD3EE}"/>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4" name="Picture 3">
            <a:extLst>
              <a:ext uri="{FF2B5EF4-FFF2-40B4-BE49-F238E27FC236}">
                <a16:creationId xmlns:a16="http://schemas.microsoft.com/office/drawing/2014/main" id="{DDA27B1E-127B-0864-2316-D7A89861DB39}"/>
              </a:ext>
            </a:extLst>
          </p:cNvPr>
          <p:cNvPicPr>
            <a:picLocks noChangeAspect="1"/>
          </p:cNvPicPr>
          <p:nvPr userDrawn="1"/>
        </p:nvPicPr>
        <p:blipFill rotWithShape="1">
          <a:blip r:embed="rId3" cstate="hqprint">
            <a:alphaModFix amt="88000"/>
            <a:extLst>
              <a:ext uri="{28A0092B-C50C-407E-A947-70E740481C1C}">
                <a14:useLocalDpi xmlns:a14="http://schemas.microsoft.com/office/drawing/2010/main"/>
              </a:ext>
            </a:extLst>
          </a:blip>
          <a:srcRect/>
          <a:stretch/>
        </p:blipFill>
        <p:spPr>
          <a:xfrm>
            <a:off x="0" y="7620"/>
            <a:ext cx="12192000" cy="6858000"/>
          </a:xfrm>
          <a:prstGeom prst="rect">
            <a:avLst/>
          </a:prstGeom>
        </p:spPr>
      </p:pic>
      <p:pic>
        <p:nvPicPr>
          <p:cNvPr id="5" name="Graphic 4">
            <a:extLst>
              <a:ext uri="{FF2B5EF4-FFF2-40B4-BE49-F238E27FC236}">
                <a16:creationId xmlns:a16="http://schemas.microsoft.com/office/drawing/2014/main" id="{74F18BFA-8A31-8E14-61B5-7B0F9F68D6CD}"/>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584200" y="588962"/>
            <a:ext cx="1391154" cy="293688"/>
          </a:xfrm>
          <a:prstGeom prst="rect">
            <a:avLst/>
          </a:prstGeom>
        </p:spPr>
      </p:pic>
      <p:sp>
        <p:nvSpPr>
          <p:cNvPr id="6" name="Text Box 3" descr="This is a copyright notice that should be included on the final slide.">
            <a:extLst>
              <a:ext uri="{FF2B5EF4-FFF2-40B4-BE49-F238E27FC236}">
                <a16:creationId xmlns:a16="http://schemas.microsoft.com/office/drawing/2014/main" id="{8429D7A5-516F-58F3-537F-8C907D57014A}"/>
              </a:ext>
            </a:extLst>
          </p:cNvPr>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bg1">
                    <a:lumMod val="95000"/>
                  </a:schemeClr>
                </a:solidFill>
                <a:cs typeface="Segoe UI" pitchFamily="34" charset="0"/>
              </a:rPr>
              <a:t>© Copyright Microsoft Corporation. All rights reserved. </a:t>
            </a:r>
          </a:p>
        </p:txBody>
      </p:sp>
    </p:spTree>
    <p:extLst>
      <p:ext uri="{BB962C8B-B14F-4D97-AF65-F5344CB8AC3E}">
        <p14:creationId xmlns:p14="http://schemas.microsoft.com/office/powerpoint/2010/main" val="4088325670"/>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F8045B-5C47-5015-23F5-82A914FB0DF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E4D9DFD-AB71-02CE-2247-852E09FCA60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CDBDC81-1D32-6196-2624-686B1C30B145}"/>
              </a:ext>
            </a:extLst>
          </p:cNvPr>
          <p:cNvSpPr>
            <a:spLocks noGrp="1"/>
          </p:cNvSpPr>
          <p:nvPr>
            <p:ph type="dt" sz="half" idx="10"/>
          </p:nvPr>
        </p:nvSpPr>
        <p:spPr/>
        <p:txBody>
          <a:bodyPr/>
          <a:lstStyle/>
          <a:p>
            <a:fld id="{5BEADD88-0D0F-4F10-9DC3-BF41F95EB71E}" type="datetimeFigureOut">
              <a:rPr lang="en-US" smtClean="0"/>
              <a:t>8/21/2023</a:t>
            </a:fld>
            <a:endParaRPr lang="en-US"/>
          </a:p>
        </p:txBody>
      </p:sp>
      <p:sp>
        <p:nvSpPr>
          <p:cNvPr id="5" name="Footer Placeholder 4">
            <a:extLst>
              <a:ext uri="{FF2B5EF4-FFF2-40B4-BE49-F238E27FC236}">
                <a16:creationId xmlns:a16="http://schemas.microsoft.com/office/drawing/2014/main" id="{2BBCCDB5-2571-83C7-73B7-B7EB95CDDE8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71B5FC9-EA90-8DF1-E7A2-C31EC76F6D6D}"/>
              </a:ext>
            </a:extLst>
          </p:cNvPr>
          <p:cNvSpPr>
            <a:spLocks noGrp="1"/>
          </p:cNvSpPr>
          <p:nvPr>
            <p:ph type="sldNum" sz="quarter" idx="12"/>
          </p:nvPr>
        </p:nvSpPr>
        <p:spPr/>
        <p:txBody>
          <a:bodyPr/>
          <a:lstStyle/>
          <a:p>
            <a:fld id="{C78A22AE-83EE-4CD8-AF19-36CD5CA4BA5A}" type="slidenum">
              <a:rPr lang="en-US" smtClean="0"/>
              <a:t>‹#›</a:t>
            </a:fld>
            <a:endParaRPr lang="en-US"/>
          </a:p>
        </p:txBody>
      </p:sp>
    </p:spTree>
    <p:extLst>
      <p:ext uri="{BB962C8B-B14F-4D97-AF65-F5344CB8AC3E}">
        <p14:creationId xmlns:p14="http://schemas.microsoft.com/office/powerpoint/2010/main" val="12401945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Freeform: Shape 2">
            <a:extLst>
              <a:ext uri="{FF2B5EF4-FFF2-40B4-BE49-F238E27FC236}">
                <a16:creationId xmlns:a16="http://schemas.microsoft.com/office/drawing/2014/main" id="{A72DFF52-C1D8-248E-836A-400A248DBA56}"/>
              </a:ext>
            </a:extLst>
          </p:cNvPr>
          <p:cNvSpPr/>
          <p:nvPr userDrawn="1"/>
        </p:nvSpPr>
        <p:spPr>
          <a:xfrm>
            <a:off x="0" y="4679915"/>
            <a:ext cx="12192000" cy="2178087"/>
          </a:xfrm>
          <a:custGeom>
            <a:avLst/>
            <a:gdLst>
              <a:gd name="connsiteX0" fmla="*/ 0 w 12192000"/>
              <a:gd name="connsiteY0" fmla="*/ 0 h 2178087"/>
              <a:gd name="connsiteX1" fmla="*/ 49187 w 12192000"/>
              <a:gd name="connsiteY1" fmla="*/ 26851 h 2178087"/>
              <a:gd name="connsiteX2" fmla="*/ 5229981 w 12192000"/>
              <a:gd name="connsiteY2" fmla="*/ 1726424 h 2178087"/>
              <a:gd name="connsiteX3" fmla="*/ 11446932 w 12192000"/>
              <a:gd name="connsiteY3" fmla="*/ 876636 h 2178087"/>
              <a:gd name="connsiteX4" fmla="*/ 12028917 w 12192000"/>
              <a:gd name="connsiteY4" fmla="*/ 992007 h 2178087"/>
              <a:gd name="connsiteX5" fmla="*/ 12192000 w 12192000"/>
              <a:gd name="connsiteY5" fmla="*/ 1038316 h 2178087"/>
              <a:gd name="connsiteX6" fmla="*/ 12192000 w 12192000"/>
              <a:gd name="connsiteY6" fmla="*/ 2178087 h 2178087"/>
              <a:gd name="connsiteX7" fmla="*/ 0 w 12192000"/>
              <a:gd name="connsiteY7" fmla="*/ 2178087 h 2178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2178087">
                <a:moveTo>
                  <a:pt x="0" y="0"/>
                </a:moveTo>
                <a:lnTo>
                  <a:pt x="49187" y="26851"/>
                </a:lnTo>
                <a:cubicBezTo>
                  <a:pt x="1085347" y="603113"/>
                  <a:pt x="3157664" y="1718458"/>
                  <a:pt x="5229981" y="1726424"/>
                </a:cubicBezTo>
                <a:cubicBezTo>
                  <a:pt x="7302300" y="1718458"/>
                  <a:pt x="9374617" y="603113"/>
                  <a:pt x="11446932" y="876636"/>
                </a:cubicBezTo>
                <a:cubicBezTo>
                  <a:pt x="11641212" y="903275"/>
                  <a:pt x="11835492" y="942354"/>
                  <a:pt x="12028917" y="992007"/>
                </a:cubicBezTo>
                <a:lnTo>
                  <a:pt x="12192000" y="1038316"/>
                </a:lnTo>
                <a:lnTo>
                  <a:pt x="12192000" y="2178087"/>
                </a:lnTo>
                <a:lnTo>
                  <a:pt x="0" y="2178087"/>
                </a:lnTo>
                <a:close/>
              </a:path>
            </a:pathLst>
          </a:custGeom>
          <a:solidFill>
            <a:schemeClr val="bg1">
              <a:alpha val="96000"/>
            </a:schemeClr>
          </a:solidFill>
          <a:ln w="8467" cap="flat">
            <a:noFill/>
            <a:prstDash val="solid"/>
            <a:miter/>
          </a:ln>
          <a:effectLst>
            <a:outerShdw blurRad="571500" dist="152400" dir="18900000" sx="95000" sy="95000" algn="bl" rotWithShape="0">
              <a:prstClr val="black">
                <a:alpha val="15000"/>
              </a:prstClr>
            </a:outerShdw>
          </a:effectLst>
        </p:spPr>
        <p:txBody>
          <a:bodyPr rtlCol="0" anchor="ctr"/>
          <a:lstStyle/>
          <a:p>
            <a:pPr marL="0" indent="0">
              <a:buFont typeface="Arial" panose="020B0604020202020204" pitchFamily="34" charset="0"/>
              <a:buNone/>
            </a:pPr>
            <a:endParaRPr lang="en-US"/>
          </a:p>
        </p:txBody>
      </p:sp>
      <p:sp>
        <p:nvSpPr>
          <p:cNvPr id="4" name="Freeform: Shape 3">
            <a:extLst>
              <a:ext uri="{FF2B5EF4-FFF2-40B4-BE49-F238E27FC236}">
                <a16:creationId xmlns:a16="http://schemas.microsoft.com/office/drawing/2014/main" id="{8B0DC967-1A28-B588-A0A8-1116730ADFD3}"/>
              </a:ext>
            </a:extLst>
          </p:cNvPr>
          <p:cNvSpPr/>
          <p:nvPr userDrawn="1"/>
        </p:nvSpPr>
        <p:spPr>
          <a:xfrm>
            <a:off x="0" y="5999523"/>
            <a:ext cx="9696275" cy="858477"/>
          </a:xfrm>
          <a:custGeom>
            <a:avLst/>
            <a:gdLst>
              <a:gd name="connsiteX0" fmla="*/ 7676696 w 9696275"/>
              <a:gd name="connsiteY0" fmla="*/ 530993 h 858477"/>
              <a:gd name="connsiteX1" fmla="*/ 8188475 w 9696275"/>
              <a:gd name="connsiteY1" fmla="*/ 547368 h 858477"/>
              <a:gd name="connsiteX2" fmla="*/ 9687830 w 9696275"/>
              <a:gd name="connsiteY2" fmla="*/ 855713 h 858477"/>
              <a:gd name="connsiteX3" fmla="*/ 9696275 w 9696275"/>
              <a:gd name="connsiteY3" fmla="*/ 858477 h 858477"/>
              <a:gd name="connsiteX4" fmla="*/ 4572598 w 9696275"/>
              <a:gd name="connsiteY4" fmla="*/ 858477 h 858477"/>
              <a:gd name="connsiteX5" fmla="*/ 4606017 w 9696275"/>
              <a:gd name="connsiteY5" fmla="*/ 856651 h 858477"/>
              <a:gd name="connsiteX6" fmla="*/ 7676696 w 9696275"/>
              <a:gd name="connsiteY6" fmla="*/ 530993 h 858477"/>
              <a:gd name="connsiteX7" fmla="*/ 0 w 9696275"/>
              <a:gd name="connsiteY7" fmla="*/ 0 h 858477"/>
              <a:gd name="connsiteX8" fmla="*/ 682372 w 9696275"/>
              <a:gd name="connsiteY8" fmla="*/ 218742 h 858477"/>
              <a:gd name="connsiteX9" fmla="*/ 3583790 w 9696275"/>
              <a:gd name="connsiteY9" fmla="*/ 856009 h 858477"/>
              <a:gd name="connsiteX10" fmla="*/ 3627014 w 9696275"/>
              <a:gd name="connsiteY10" fmla="*/ 858477 h 858477"/>
              <a:gd name="connsiteX11" fmla="*/ 0 w 9696275"/>
              <a:gd name="connsiteY11" fmla="*/ 858477 h 858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696275" h="858477">
                <a:moveTo>
                  <a:pt x="7676696" y="530993"/>
                </a:moveTo>
                <a:cubicBezTo>
                  <a:pt x="7847289" y="529316"/>
                  <a:pt x="8017882" y="534146"/>
                  <a:pt x="8188475" y="547368"/>
                </a:cubicBezTo>
                <a:cubicBezTo>
                  <a:pt x="8700255" y="588574"/>
                  <a:pt x="9212034" y="706754"/>
                  <a:pt x="9687830" y="855713"/>
                </a:cubicBezTo>
                <a:lnTo>
                  <a:pt x="9696275" y="858477"/>
                </a:lnTo>
                <a:lnTo>
                  <a:pt x="4572598" y="858477"/>
                </a:lnTo>
                <a:lnTo>
                  <a:pt x="4606017" y="856651"/>
                </a:lnTo>
                <a:cubicBezTo>
                  <a:pt x="5629577" y="785358"/>
                  <a:pt x="6653137" y="541054"/>
                  <a:pt x="7676696" y="530993"/>
                </a:cubicBezTo>
                <a:close/>
                <a:moveTo>
                  <a:pt x="0" y="0"/>
                </a:moveTo>
                <a:lnTo>
                  <a:pt x="682372" y="218742"/>
                </a:lnTo>
                <a:cubicBezTo>
                  <a:pt x="1279449" y="413736"/>
                  <a:pt x="2398967" y="768341"/>
                  <a:pt x="3583790" y="856009"/>
                </a:cubicBezTo>
                <a:lnTo>
                  <a:pt x="3627014" y="858477"/>
                </a:lnTo>
                <a:lnTo>
                  <a:pt x="0" y="858477"/>
                </a:lnTo>
                <a:close/>
              </a:path>
            </a:pathLst>
          </a:custGeom>
          <a:solidFill>
            <a:schemeClr val="bg1"/>
          </a:solidFill>
          <a:ln w="8467" cap="flat">
            <a:noFill/>
            <a:prstDash val="solid"/>
            <a:miter/>
          </a:ln>
          <a:effectLst>
            <a:outerShdw blurRad="571500" dist="152400" dir="18900000" sx="95000" sy="95000" algn="bl" rotWithShape="0">
              <a:prstClr val="black">
                <a:alpha val="15000"/>
              </a:prstClr>
            </a:outerShdw>
          </a:effectLst>
        </p:spPr>
        <p:txBody>
          <a:bodyPr wrap="square" rtlCol="0" anchor="ctr">
            <a:noAutofit/>
          </a:bodyPr>
          <a:lstStyle/>
          <a:p>
            <a:pPr marL="0" indent="0">
              <a:buFont typeface="Arial" panose="020B0604020202020204" pitchFamily="34" charset="0"/>
              <a:buNone/>
            </a:pPr>
            <a:endParaRPr lang="en-US"/>
          </a:p>
        </p:txBody>
      </p:sp>
      <p:pic>
        <p:nvPicPr>
          <p:cNvPr id="5" name="Picture 4">
            <a:extLst>
              <a:ext uri="{FF2B5EF4-FFF2-40B4-BE49-F238E27FC236}">
                <a16:creationId xmlns:a16="http://schemas.microsoft.com/office/drawing/2014/main" id="{7B91A752-9C2A-ACCE-C231-5E310C86A573}"/>
              </a:ext>
            </a:extLst>
          </p:cNvPr>
          <p:cNvPicPr>
            <a:picLocks noChangeAspect="1"/>
          </p:cNvPicPr>
          <p:nvPr userDrawn="1"/>
        </p:nvPicPr>
        <p:blipFill rotWithShape="1">
          <a:blip r:embed="rId2"/>
          <a:srcRect t="66895" b="174"/>
          <a:stretch/>
        </p:blipFill>
        <p:spPr>
          <a:xfrm>
            <a:off x="0" y="0"/>
            <a:ext cx="12193057" cy="2260599"/>
          </a:xfrm>
          <a:prstGeom prst="rect">
            <a:avLst/>
          </a:prstGeom>
        </p:spPr>
      </p:pic>
      <p:sp>
        <p:nvSpPr>
          <p:cNvPr id="12" name="Rectangle: Top Corners Rounded 11">
            <a:extLst>
              <a:ext uri="{FF2B5EF4-FFF2-40B4-BE49-F238E27FC236}">
                <a16:creationId xmlns:a16="http://schemas.microsoft.com/office/drawing/2014/main" id="{C28DBDCE-FD93-A5EF-2A0D-92F1693F313F}"/>
              </a:ext>
            </a:extLst>
          </p:cNvPr>
          <p:cNvSpPr/>
          <p:nvPr userDrawn="1"/>
        </p:nvSpPr>
        <p:spPr bwMode="auto">
          <a:xfrm>
            <a:off x="588263" y="3548392"/>
            <a:ext cx="2664732" cy="917686"/>
          </a:xfrm>
          <a:prstGeom prst="round2SameRect">
            <a:avLst>
              <a:gd name="adj1" fmla="val 0"/>
              <a:gd name="adj2" fmla="val 13000"/>
            </a:avLst>
          </a:prstGeom>
          <a:solidFill>
            <a:schemeClr val="bg1"/>
          </a:solidFill>
          <a:ln>
            <a:noFill/>
          </a:ln>
          <a:effectLst>
            <a:outerShdw blurRad="4445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tIns="365760" rtlCol="0" anchor="ctr">
            <a:noAutofit/>
          </a:bodyPr>
          <a:lstStyle/>
          <a:p>
            <a:pPr marL="0" indent="0" defTabSz="932472" fontAlgn="base">
              <a:spcBef>
                <a:spcPct val="0"/>
              </a:spcBef>
              <a:spcAft>
                <a:spcPct val="0"/>
              </a:spcAft>
              <a:buFont typeface="Arial" panose="020B0604020202020204" pitchFamily="34" charset="0"/>
              <a:buNone/>
            </a:pPr>
            <a:endParaRPr lang="en-US" sz="1400">
              <a:gradFill>
                <a:gsLst>
                  <a:gs pos="24000">
                    <a:srgbClr val="30436E"/>
                  </a:gs>
                  <a:gs pos="100000">
                    <a:schemeClr val="tx2">
                      <a:lumMod val="60000"/>
                      <a:lumOff val="40000"/>
                    </a:schemeClr>
                  </a:gs>
                </a:gsLst>
                <a:path path="circle">
                  <a:fillToRect t="100000" r="100000"/>
                </a:path>
              </a:gradFill>
              <a:latin typeface="+mj-lt"/>
              <a:cs typeface="Segoe UI" pitchFamily="34" charset="0"/>
            </a:endParaRPr>
          </a:p>
        </p:txBody>
      </p:sp>
      <p:sp>
        <p:nvSpPr>
          <p:cNvPr id="13" name="Rectangle: Top Corners Rounded 12">
            <a:extLst>
              <a:ext uri="{FF2B5EF4-FFF2-40B4-BE49-F238E27FC236}">
                <a16:creationId xmlns:a16="http://schemas.microsoft.com/office/drawing/2014/main" id="{3E794E6B-0DDC-FA88-C661-E687C1F241A0}"/>
              </a:ext>
            </a:extLst>
          </p:cNvPr>
          <p:cNvSpPr/>
          <p:nvPr userDrawn="1"/>
        </p:nvSpPr>
        <p:spPr bwMode="auto">
          <a:xfrm>
            <a:off x="6157455" y="3548392"/>
            <a:ext cx="2664732" cy="917686"/>
          </a:xfrm>
          <a:prstGeom prst="round2SameRect">
            <a:avLst>
              <a:gd name="adj1" fmla="val 0"/>
              <a:gd name="adj2" fmla="val 13000"/>
            </a:avLst>
          </a:prstGeom>
          <a:solidFill>
            <a:schemeClr val="bg1"/>
          </a:solidFill>
          <a:ln>
            <a:noFill/>
          </a:ln>
          <a:effectLst>
            <a:outerShdw blurRad="4445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tIns="365760" rtlCol="0" anchor="ctr">
            <a:noAutofit/>
          </a:bodyPr>
          <a:lstStyle/>
          <a:p>
            <a:pPr marL="0" indent="0" defTabSz="932472" fontAlgn="base">
              <a:spcBef>
                <a:spcPct val="0"/>
              </a:spcBef>
              <a:spcAft>
                <a:spcPct val="0"/>
              </a:spcAft>
              <a:buFont typeface="Arial" panose="020B0604020202020204" pitchFamily="34" charset="0"/>
              <a:buNone/>
            </a:pPr>
            <a:endParaRPr lang="en-US" sz="1400">
              <a:gradFill>
                <a:gsLst>
                  <a:gs pos="24000">
                    <a:srgbClr val="30436E"/>
                  </a:gs>
                  <a:gs pos="100000">
                    <a:schemeClr val="tx2">
                      <a:lumMod val="60000"/>
                      <a:lumOff val="40000"/>
                    </a:schemeClr>
                  </a:gs>
                </a:gsLst>
                <a:path path="circle">
                  <a:fillToRect t="100000" r="100000"/>
                </a:path>
              </a:gradFill>
              <a:latin typeface="+mj-lt"/>
              <a:cs typeface="Segoe UI" pitchFamily="34" charset="0"/>
            </a:endParaRPr>
          </a:p>
        </p:txBody>
      </p:sp>
      <p:cxnSp>
        <p:nvCxnSpPr>
          <p:cNvPr id="27" name="Straight Connector 26">
            <a:extLst>
              <a:ext uri="{FF2B5EF4-FFF2-40B4-BE49-F238E27FC236}">
                <a16:creationId xmlns:a16="http://schemas.microsoft.com/office/drawing/2014/main" id="{A6EE28D3-9CD9-2BAB-3F0B-FD55CD39936B}"/>
              </a:ext>
            </a:extLst>
          </p:cNvPr>
          <p:cNvCxnSpPr>
            <a:cxnSpLocks/>
          </p:cNvCxnSpPr>
          <p:nvPr userDrawn="1"/>
        </p:nvCxnSpPr>
        <p:spPr>
          <a:xfrm rot="5400000">
            <a:off x="2461412" y="5407971"/>
            <a:ext cx="170303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D11C4F4-5CFF-A588-A1C8-6F3BD56438E2}"/>
              </a:ext>
            </a:extLst>
          </p:cNvPr>
          <p:cNvCxnSpPr>
            <a:cxnSpLocks/>
          </p:cNvCxnSpPr>
          <p:nvPr userDrawn="1"/>
        </p:nvCxnSpPr>
        <p:spPr>
          <a:xfrm rot="5400000">
            <a:off x="5246008" y="5407971"/>
            <a:ext cx="170303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9" name="Rectangle: Top Corners Rounded 28">
            <a:extLst>
              <a:ext uri="{FF2B5EF4-FFF2-40B4-BE49-F238E27FC236}">
                <a16:creationId xmlns:a16="http://schemas.microsoft.com/office/drawing/2014/main" id="{47AE8B0E-381B-4352-3BFC-AC578B879B03}"/>
              </a:ext>
            </a:extLst>
          </p:cNvPr>
          <p:cNvSpPr/>
          <p:nvPr userDrawn="1"/>
        </p:nvSpPr>
        <p:spPr bwMode="auto">
          <a:xfrm>
            <a:off x="3372859" y="3548392"/>
            <a:ext cx="2664732" cy="917686"/>
          </a:xfrm>
          <a:prstGeom prst="round2SameRect">
            <a:avLst>
              <a:gd name="adj1" fmla="val 0"/>
              <a:gd name="adj2" fmla="val 13000"/>
            </a:avLst>
          </a:prstGeom>
          <a:solidFill>
            <a:schemeClr val="bg1"/>
          </a:solidFill>
          <a:ln>
            <a:noFill/>
          </a:ln>
          <a:effectLst>
            <a:outerShdw blurRad="4445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tIns="365760" rtlCol="0" anchor="ctr">
            <a:noAutofit/>
          </a:bodyPr>
          <a:lstStyle/>
          <a:p>
            <a:pPr marL="0" indent="0" defTabSz="932472" fontAlgn="base">
              <a:spcBef>
                <a:spcPct val="0"/>
              </a:spcBef>
              <a:spcAft>
                <a:spcPct val="0"/>
              </a:spcAft>
              <a:buFont typeface="Arial" panose="020B0604020202020204" pitchFamily="34" charset="0"/>
              <a:buNone/>
            </a:pPr>
            <a:endParaRPr lang="en-US" sz="1400">
              <a:gradFill>
                <a:gsLst>
                  <a:gs pos="24000">
                    <a:srgbClr val="30436E"/>
                  </a:gs>
                  <a:gs pos="100000">
                    <a:schemeClr val="tx2">
                      <a:lumMod val="60000"/>
                      <a:lumOff val="40000"/>
                    </a:schemeClr>
                  </a:gs>
                </a:gsLst>
                <a:path path="circle">
                  <a:fillToRect t="100000" r="100000"/>
                </a:path>
              </a:gradFill>
              <a:latin typeface="+mj-lt"/>
              <a:cs typeface="Segoe UI" pitchFamily="34" charset="0"/>
            </a:endParaRPr>
          </a:p>
        </p:txBody>
      </p:sp>
      <p:cxnSp>
        <p:nvCxnSpPr>
          <p:cNvPr id="37" name="Straight Connector 36">
            <a:extLst>
              <a:ext uri="{FF2B5EF4-FFF2-40B4-BE49-F238E27FC236}">
                <a16:creationId xmlns:a16="http://schemas.microsoft.com/office/drawing/2014/main" id="{B152C352-0EA4-6BD1-14F9-ED126610B5BD}"/>
              </a:ext>
            </a:extLst>
          </p:cNvPr>
          <p:cNvCxnSpPr>
            <a:cxnSpLocks/>
          </p:cNvCxnSpPr>
          <p:nvPr userDrawn="1"/>
        </p:nvCxnSpPr>
        <p:spPr>
          <a:xfrm rot="5400000">
            <a:off x="8030604" y="5407971"/>
            <a:ext cx="170303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8" name="Rectangle: Top Corners Rounded 37">
            <a:extLst>
              <a:ext uri="{FF2B5EF4-FFF2-40B4-BE49-F238E27FC236}">
                <a16:creationId xmlns:a16="http://schemas.microsoft.com/office/drawing/2014/main" id="{C919AA73-25A8-BA6C-41F3-B84E042FB494}"/>
              </a:ext>
            </a:extLst>
          </p:cNvPr>
          <p:cNvSpPr/>
          <p:nvPr userDrawn="1"/>
        </p:nvSpPr>
        <p:spPr bwMode="auto">
          <a:xfrm>
            <a:off x="8942051" y="3548392"/>
            <a:ext cx="2664732" cy="917686"/>
          </a:xfrm>
          <a:prstGeom prst="round2SameRect">
            <a:avLst>
              <a:gd name="adj1" fmla="val 0"/>
              <a:gd name="adj2" fmla="val 13000"/>
            </a:avLst>
          </a:prstGeom>
          <a:solidFill>
            <a:schemeClr val="bg1"/>
          </a:solidFill>
          <a:ln>
            <a:noFill/>
          </a:ln>
          <a:effectLst>
            <a:outerShdw blurRad="4445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tIns="365760" rtlCol="0" anchor="ctr">
            <a:noAutofit/>
          </a:bodyPr>
          <a:lstStyle/>
          <a:p>
            <a:pPr marL="0" indent="0" defTabSz="932472" fontAlgn="base">
              <a:spcBef>
                <a:spcPct val="0"/>
              </a:spcBef>
              <a:spcAft>
                <a:spcPct val="0"/>
              </a:spcAft>
              <a:buFont typeface="Arial" panose="020B0604020202020204" pitchFamily="34" charset="0"/>
              <a:buNone/>
            </a:pPr>
            <a:endParaRPr lang="en-US" sz="1400">
              <a:gradFill>
                <a:gsLst>
                  <a:gs pos="24000">
                    <a:srgbClr val="30436E"/>
                  </a:gs>
                  <a:gs pos="100000">
                    <a:schemeClr val="tx2">
                      <a:lumMod val="60000"/>
                      <a:lumOff val="40000"/>
                    </a:schemeClr>
                  </a:gs>
                </a:gsLst>
                <a:path path="circle">
                  <a:fillToRect t="100000" r="100000"/>
                </a:path>
              </a:gradFill>
              <a:latin typeface="+mj-lt"/>
              <a:cs typeface="Segoe UI" pitchFamily="34" charset="0"/>
            </a:endParaRPr>
          </a:p>
        </p:txBody>
      </p:sp>
      <p:sp>
        <p:nvSpPr>
          <p:cNvPr id="2" name="Title 1">
            <a:extLst>
              <a:ext uri="{FF2B5EF4-FFF2-40B4-BE49-F238E27FC236}">
                <a16:creationId xmlns:a16="http://schemas.microsoft.com/office/drawing/2014/main" id="{46CA8B06-CE0C-F5BB-0026-5AE6D48C9833}"/>
              </a:ext>
            </a:extLst>
          </p:cNvPr>
          <p:cNvSpPr>
            <a:spLocks noGrp="1"/>
          </p:cNvSpPr>
          <p:nvPr>
            <p:ph type="title"/>
          </p:nvPr>
        </p:nvSpPr>
        <p:spPr>
          <a:xfrm>
            <a:off x="588263" y="689088"/>
            <a:ext cx="11018520" cy="553998"/>
          </a:xfrm>
        </p:spPr>
        <p:txBody>
          <a:bodyPr vert="horz" wrap="square" lIns="0" tIns="0" rIns="0" bIns="0" rtlCol="0" anchor="t">
            <a:spAutoFit/>
          </a:bodyPr>
          <a:lstStyle>
            <a:lvl1pPr marL="0" indent="0" algn="ctr">
              <a:buFont typeface="Arial" panose="020B0604020202020204" pitchFamily="34" charset="0"/>
              <a:buNone/>
              <a:defRPr lang="en-IN" dirty="0">
                <a:solidFill>
                  <a:schemeClr val="bg1"/>
                </a:solidFill>
              </a:defRPr>
            </a:lvl1pPr>
          </a:lstStyle>
          <a:p>
            <a:pPr marL="0" lvl="0"/>
            <a:r>
              <a:rPr lang="en-US" dirty="0"/>
              <a:t>Click to edit Master title style</a:t>
            </a:r>
            <a:endParaRPr lang="en-IN" dirty="0"/>
          </a:p>
        </p:txBody>
      </p:sp>
      <p:sp>
        <p:nvSpPr>
          <p:cNvPr id="56" name="Text Placeholder 35">
            <a:extLst>
              <a:ext uri="{FF2B5EF4-FFF2-40B4-BE49-F238E27FC236}">
                <a16:creationId xmlns:a16="http://schemas.microsoft.com/office/drawing/2014/main" id="{1F76A3C2-0DBA-5F2F-3E2A-B2AE0BD98591}"/>
              </a:ext>
            </a:extLst>
          </p:cNvPr>
          <p:cNvSpPr>
            <a:spLocks noGrp="1"/>
          </p:cNvSpPr>
          <p:nvPr>
            <p:ph type="body" sz="quarter" idx="20" hasCustomPrompt="1"/>
          </p:nvPr>
        </p:nvSpPr>
        <p:spPr>
          <a:xfrm>
            <a:off x="1979038" y="272534"/>
            <a:ext cx="8233924" cy="307777"/>
          </a:xfrm>
          <a:noFill/>
        </p:spPr>
        <p:txBody>
          <a:bodyPr wrap="square">
            <a:spAutoFit/>
          </a:bodyPr>
          <a:lstStyle>
            <a:lvl1pPr marL="0" indent="0" algn="ctr">
              <a:buFont typeface="Arial" panose="020B0604020202020204" pitchFamily="34" charset="0"/>
              <a:buNone/>
              <a:defRPr lang="en-US" sz="2000" dirty="0" smtClean="0">
                <a:solidFill>
                  <a:schemeClr val="bg1"/>
                </a:solidFill>
                <a:latin typeface="+mj-lt"/>
                <a:cs typeface="+mn-cs"/>
              </a:defRPr>
            </a:lvl1pPr>
          </a:lstStyle>
          <a:p>
            <a:pPr marL="0" lvl="0" algn="ctr" defTabSz="914400"/>
            <a:r>
              <a:rPr lang="en-US"/>
              <a:t>Trend Slide 1</a:t>
            </a:r>
          </a:p>
        </p:txBody>
      </p:sp>
      <p:sp>
        <p:nvSpPr>
          <p:cNvPr id="57" name="Text Placeholder 35">
            <a:extLst>
              <a:ext uri="{FF2B5EF4-FFF2-40B4-BE49-F238E27FC236}">
                <a16:creationId xmlns:a16="http://schemas.microsoft.com/office/drawing/2014/main" id="{B100716B-85B4-8C73-0832-A40725D0E5DF}"/>
              </a:ext>
            </a:extLst>
          </p:cNvPr>
          <p:cNvSpPr>
            <a:spLocks noGrp="1"/>
          </p:cNvSpPr>
          <p:nvPr>
            <p:ph type="body" sz="quarter" idx="21" hasCustomPrompt="1"/>
          </p:nvPr>
        </p:nvSpPr>
        <p:spPr>
          <a:xfrm>
            <a:off x="585217" y="1383945"/>
            <a:ext cx="11021566" cy="369332"/>
          </a:xfrm>
          <a:noFill/>
        </p:spPr>
        <p:txBody>
          <a:bodyPr wrap="square" lIns="0" tIns="0" rIns="0" bIns="0" anchor="ctr">
            <a:spAutoFit/>
          </a:bodyPr>
          <a:lstStyle>
            <a:lvl1pPr marL="0" indent="0" algn="ctr">
              <a:buFont typeface="Arial" panose="020B0604020202020204" pitchFamily="34" charset="0"/>
              <a:buNone/>
              <a:defRPr lang="en-US" sz="2400" spc="-50" dirty="0" smtClean="0">
                <a:ln w="3175">
                  <a:noFill/>
                </a:ln>
                <a:solidFill>
                  <a:schemeClr val="accent1">
                    <a:lumMod val="60000"/>
                    <a:lumOff val="40000"/>
                  </a:schemeClr>
                </a:solidFill>
                <a:latin typeface="+mj-lt"/>
              </a:defRPr>
            </a:lvl1pPr>
          </a:lstStyle>
          <a:p>
            <a:pPr marL="0" lvl="0" algn="ctr">
              <a:spcBef>
                <a:spcPct val="0"/>
              </a:spcBef>
            </a:pPr>
            <a:r>
              <a:rPr lang="en-US"/>
              <a:t>Click to add Sub-Title</a:t>
            </a:r>
          </a:p>
        </p:txBody>
      </p:sp>
      <p:sp>
        <p:nvSpPr>
          <p:cNvPr id="59" name="Picture Placeholder 58">
            <a:extLst>
              <a:ext uri="{FF2B5EF4-FFF2-40B4-BE49-F238E27FC236}">
                <a16:creationId xmlns:a16="http://schemas.microsoft.com/office/drawing/2014/main" id="{17EE7144-C827-02B6-0814-30A25D61E975}"/>
              </a:ext>
            </a:extLst>
          </p:cNvPr>
          <p:cNvSpPr>
            <a:spLocks noGrp="1"/>
          </p:cNvSpPr>
          <p:nvPr>
            <p:ph type="pic" sz="quarter" idx="22"/>
          </p:nvPr>
        </p:nvSpPr>
        <p:spPr>
          <a:xfrm>
            <a:off x="584882" y="2021617"/>
            <a:ext cx="2664731" cy="1650080"/>
          </a:xfrm>
          <a:prstGeom prst="roundRect">
            <a:avLst>
              <a:gd name="adj" fmla="val 5988"/>
            </a:avLst>
          </a:prstGeom>
          <a:blipFill>
            <a:blip r:embed="rId3" cstate="email">
              <a:extLst>
                <a:ext uri="{28A0092B-C50C-407E-A947-70E740481C1C}">
                  <a14:useLocalDpi xmlns:a14="http://schemas.microsoft.com/office/drawing/2010/main"/>
                </a:ext>
              </a:extLst>
            </a:blip>
            <a:stretch>
              <a:fillRect/>
            </a:stretch>
          </a:blipFill>
          <a:ln>
            <a:solidFill>
              <a:schemeClr val="bg1"/>
            </a:solidFill>
          </a:ln>
        </p:spPr>
        <p:txBody>
          <a:bodyPr bIns="640080" anchor="ctr">
            <a:noAutofit/>
          </a:bodyPr>
          <a:lstStyle>
            <a:lvl1pPr marL="0" indent="0" algn="ctr">
              <a:buFont typeface="Arial" panose="020B0604020202020204" pitchFamily="34" charset="0"/>
              <a:buNone/>
              <a:defRPr sz="2000"/>
            </a:lvl1pPr>
          </a:lstStyle>
          <a:p>
            <a:endParaRPr lang="en-IN"/>
          </a:p>
        </p:txBody>
      </p:sp>
      <p:sp>
        <p:nvSpPr>
          <p:cNvPr id="48" name="Text Placeholder 35">
            <a:extLst>
              <a:ext uri="{FF2B5EF4-FFF2-40B4-BE49-F238E27FC236}">
                <a16:creationId xmlns:a16="http://schemas.microsoft.com/office/drawing/2014/main" id="{64C57D9C-393F-251B-13F3-37C00DEE541F}"/>
              </a:ext>
            </a:extLst>
          </p:cNvPr>
          <p:cNvSpPr>
            <a:spLocks noGrp="1"/>
          </p:cNvSpPr>
          <p:nvPr>
            <p:ph type="body" sz="quarter" idx="13" hasCustomPrompt="1"/>
          </p:nvPr>
        </p:nvSpPr>
        <p:spPr>
          <a:xfrm>
            <a:off x="736600" y="4045409"/>
            <a:ext cx="2368060" cy="297991"/>
          </a:xfrm>
          <a:noFill/>
        </p:spPr>
        <p:txBody>
          <a:bodyPr vert="horz" wrap="square" lIns="0" tIns="0" rIns="0" bIns="0" rtlCol="0" anchor="t">
            <a:noAutofit/>
          </a:bodyPr>
          <a:lstStyle>
            <a:lvl1pPr marL="0" indent="0">
              <a:buNone/>
              <a:defRPr kumimoji="0" lang="en-US" sz="1400" b="0" i="0" u="none" strike="noStrike" cap="none" normalizeH="0" dirty="0" smtClean="0">
                <a:ln>
                  <a:noFill/>
                </a:ln>
                <a:gradFill>
                  <a:gsLst>
                    <a:gs pos="100000">
                      <a:schemeClr val="tx2">
                        <a:lumMod val="60000"/>
                        <a:lumOff val="40000"/>
                      </a:schemeClr>
                    </a:gs>
                    <a:gs pos="0">
                      <a:schemeClr val="tx2"/>
                    </a:gs>
                  </a:gsLst>
                  <a:lin ang="0" scaled="0"/>
                </a:gradFill>
                <a:effectLst/>
                <a:uLnTx/>
                <a:uFillTx/>
                <a:latin typeface="+mj-lt"/>
                <a:ea typeface="Segoe UI" pitchFamily="34" charset="0"/>
              </a:defRPr>
            </a:lvl1pPr>
          </a:lstStyle>
          <a:p>
            <a:pPr marL="228600" lvl="0" indent="-228600" defTabSz="932472" fontAlgn="base">
              <a:spcBef>
                <a:spcPct val="0"/>
              </a:spcBef>
              <a:spcAft>
                <a:spcPct val="0"/>
              </a:spcAft>
              <a:buSzTx/>
            </a:pPr>
            <a:r>
              <a:rPr lang="en-US"/>
              <a:t>Click to add text</a:t>
            </a:r>
          </a:p>
        </p:txBody>
      </p:sp>
      <p:sp>
        <p:nvSpPr>
          <p:cNvPr id="47" name="Text Placeholder 35">
            <a:extLst>
              <a:ext uri="{FF2B5EF4-FFF2-40B4-BE49-F238E27FC236}">
                <a16:creationId xmlns:a16="http://schemas.microsoft.com/office/drawing/2014/main" id="{4857C950-FF0D-E01B-2872-0C488D39C60E}"/>
              </a:ext>
            </a:extLst>
          </p:cNvPr>
          <p:cNvSpPr>
            <a:spLocks noGrp="1"/>
          </p:cNvSpPr>
          <p:nvPr>
            <p:ph type="body" sz="quarter" idx="12" hasCustomPrompt="1"/>
          </p:nvPr>
        </p:nvSpPr>
        <p:spPr>
          <a:xfrm>
            <a:off x="736600" y="4556456"/>
            <a:ext cx="2368060" cy="1723549"/>
          </a:xfrm>
          <a:noFill/>
        </p:spPr>
        <p:txBody>
          <a:bodyPr wrap="square" lIns="0" tIns="0" rIns="0" bIns="0" anchor="t">
            <a:noAutofit/>
          </a:bodyPr>
          <a:lstStyle>
            <a:lvl1pPr marL="0" indent="0">
              <a:buNone/>
              <a:defRPr kumimoji="0" lang="en-US" sz="1200" b="0" i="0" u="none" strike="noStrike" cap="none" normalizeH="0" dirty="0" smtClean="0">
                <a:ln>
                  <a:noFill/>
                </a:ln>
                <a:effectLst/>
                <a:uLnTx/>
                <a:uFillTx/>
                <a:ea typeface="Segoe UI" pitchFamily="34" charset="0"/>
              </a:defRPr>
            </a:lvl1pPr>
          </a:lstStyle>
          <a:p>
            <a:pPr marL="228600" lvl="0" indent="-228600" defTabSz="932472" fontAlgn="base">
              <a:spcBef>
                <a:spcPct val="0"/>
              </a:spcBef>
              <a:spcAft>
                <a:spcPct val="0"/>
              </a:spcAft>
              <a:buSzTx/>
            </a:pPr>
            <a:r>
              <a:rPr lang="en-US"/>
              <a:t>Click to add text</a:t>
            </a:r>
          </a:p>
        </p:txBody>
      </p:sp>
      <p:sp>
        <p:nvSpPr>
          <p:cNvPr id="60" name="Picture Placeholder 58">
            <a:extLst>
              <a:ext uri="{FF2B5EF4-FFF2-40B4-BE49-F238E27FC236}">
                <a16:creationId xmlns:a16="http://schemas.microsoft.com/office/drawing/2014/main" id="{D7AB8E79-861B-AC28-DED3-52FC6A047FCD}"/>
              </a:ext>
            </a:extLst>
          </p:cNvPr>
          <p:cNvSpPr>
            <a:spLocks noGrp="1"/>
          </p:cNvSpPr>
          <p:nvPr>
            <p:ph type="pic" sz="quarter" idx="23"/>
          </p:nvPr>
        </p:nvSpPr>
        <p:spPr>
          <a:xfrm>
            <a:off x="3372860" y="2021617"/>
            <a:ext cx="2664731" cy="1650080"/>
          </a:xfrm>
          <a:prstGeom prst="roundRect">
            <a:avLst>
              <a:gd name="adj" fmla="val 5988"/>
            </a:avLst>
          </a:prstGeom>
          <a:blipFill>
            <a:blip r:embed="rId3" cstate="email">
              <a:extLst>
                <a:ext uri="{28A0092B-C50C-407E-A947-70E740481C1C}">
                  <a14:useLocalDpi xmlns:a14="http://schemas.microsoft.com/office/drawing/2010/main"/>
                </a:ext>
              </a:extLst>
            </a:blip>
            <a:stretch>
              <a:fillRect/>
            </a:stretch>
          </a:blipFill>
          <a:ln>
            <a:solidFill>
              <a:schemeClr val="bg1"/>
            </a:solidFill>
          </a:ln>
        </p:spPr>
        <p:txBody>
          <a:bodyPr bIns="640080" anchor="ctr">
            <a:noAutofit/>
          </a:bodyPr>
          <a:lstStyle>
            <a:lvl1pPr marL="0" indent="0" algn="ctr">
              <a:buFont typeface="Arial" panose="020B0604020202020204" pitchFamily="34" charset="0"/>
              <a:buNone/>
              <a:defRPr sz="2000"/>
            </a:lvl1pPr>
          </a:lstStyle>
          <a:p>
            <a:endParaRPr lang="en-IN"/>
          </a:p>
        </p:txBody>
      </p:sp>
      <p:sp>
        <p:nvSpPr>
          <p:cNvPr id="50" name="Text Placeholder 35">
            <a:extLst>
              <a:ext uri="{FF2B5EF4-FFF2-40B4-BE49-F238E27FC236}">
                <a16:creationId xmlns:a16="http://schemas.microsoft.com/office/drawing/2014/main" id="{30FCCE78-5AD8-C625-6E17-E990FF71CA19}"/>
              </a:ext>
            </a:extLst>
          </p:cNvPr>
          <p:cNvSpPr>
            <a:spLocks noGrp="1"/>
          </p:cNvSpPr>
          <p:nvPr>
            <p:ph type="body" sz="quarter" idx="15" hasCustomPrompt="1"/>
          </p:nvPr>
        </p:nvSpPr>
        <p:spPr>
          <a:xfrm>
            <a:off x="3521195" y="4045409"/>
            <a:ext cx="2368060" cy="297991"/>
          </a:xfrm>
          <a:noFill/>
        </p:spPr>
        <p:txBody>
          <a:bodyPr vert="horz" wrap="square" lIns="0" tIns="0" rIns="0" bIns="0" rtlCol="0" anchor="t">
            <a:noAutofit/>
          </a:bodyPr>
          <a:lstStyle>
            <a:lvl1pPr marL="0" indent="0">
              <a:buNone/>
              <a:defRPr kumimoji="0" lang="en-US" sz="1400" b="0" i="0" u="none" strike="noStrike" cap="none" normalizeH="0" dirty="0" smtClean="0">
                <a:ln>
                  <a:noFill/>
                </a:ln>
                <a:gradFill>
                  <a:gsLst>
                    <a:gs pos="100000">
                      <a:schemeClr val="tx2">
                        <a:lumMod val="60000"/>
                        <a:lumOff val="40000"/>
                      </a:schemeClr>
                    </a:gs>
                    <a:gs pos="0">
                      <a:schemeClr val="tx2"/>
                    </a:gs>
                  </a:gsLst>
                  <a:lin ang="0" scaled="0"/>
                </a:gradFill>
                <a:effectLst/>
                <a:uLnTx/>
                <a:uFillTx/>
                <a:latin typeface="+mj-lt"/>
                <a:ea typeface="Segoe UI" pitchFamily="34" charset="0"/>
              </a:defRPr>
            </a:lvl1pPr>
          </a:lstStyle>
          <a:p>
            <a:pPr marL="228600" lvl="0" indent="-228600" defTabSz="932472" fontAlgn="base">
              <a:spcBef>
                <a:spcPct val="0"/>
              </a:spcBef>
              <a:spcAft>
                <a:spcPct val="0"/>
              </a:spcAft>
              <a:buSzTx/>
            </a:pPr>
            <a:r>
              <a:rPr lang="en-US"/>
              <a:t>Click to add text</a:t>
            </a:r>
          </a:p>
        </p:txBody>
      </p:sp>
      <p:sp>
        <p:nvSpPr>
          <p:cNvPr id="49" name="Text Placeholder 35">
            <a:extLst>
              <a:ext uri="{FF2B5EF4-FFF2-40B4-BE49-F238E27FC236}">
                <a16:creationId xmlns:a16="http://schemas.microsoft.com/office/drawing/2014/main" id="{BDF16B7A-81FF-7E26-764B-993FE32F4EDC}"/>
              </a:ext>
            </a:extLst>
          </p:cNvPr>
          <p:cNvSpPr>
            <a:spLocks noGrp="1"/>
          </p:cNvSpPr>
          <p:nvPr>
            <p:ph type="body" sz="quarter" idx="14" hasCustomPrompt="1"/>
          </p:nvPr>
        </p:nvSpPr>
        <p:spPr>
          <a:xfrm>
            <a:off x="3521195" y="4556456"/>
            <a:ext cx="2368060" cy="1723549"/>
          </a:xfrm>
          <a:noFill/>
        </p:spPr>
        <p:txBody>
          <a:bodyPr wrap="square" lIns="0" tIns="0" rIns="0" bIns="0" anchor="t">
            <a:noAutofit/>
          </a:bodyPr>
          <a:lstStyle>
            <a:lvl1pPr marL="0" indent="0">
              <a:buNone/>
              <a:defRPr kumimoji="0" lang="en-US" sz="1200" b="0" i="0" u="none" strike="noStrike" cap="none" normalizeH="0" dirty="0" smtClean="0">
                <a:ln>
                  <a:noFill/>
                </a:ln>
                <a:effectLst/>
                <a:uLnTx/>
                <a:uFillTx/>
                <a:ea typeface="Segoe UI" pitchFamily="34" charset="0"/>
              </a:defRPr>
            </a:lvl1pPr>
          </a:lstStyle>
          <a:p>
            <a:pPr marL="228600" lvl="0" indent="-228600" defTabSz="932472" fontAlgn="base">
              <a:spcBef>
                <a:spcPct val="0"/>
              </a:spcBef>
              <a:spcAft>
                <a:spcPct val="0"/>
              </a:spcAft>
              <a:buSzTx/>
            </a:pPr>
            <a:r>
              <a:rPr lang="en-US"/>
              <a:t>Click to add text</a:t>
            </a:r>
          </a:p>
        </p:txBody>
      </p:sp>
      <p:sp>
        <p:nvSpPr>
          <p:cNvPr id="61" name="Picture Placeholder 58">
            <a:extLst>
              <a:ext uri="{FF2B5EF4-FFF2-40B4-BE49-F238E27FC236}">
                <a16:creationId xmlns:a16="http://schemas.microsoft.com/office/drawing/2014/main" id="{574C98C7-F18C-A7A1-6560-CB540FDAAA64}"/>
              </a:ext>
            </a:extLst>
          </p:cNvPr>
          <p:cNvSpPr>
            <a:spLocks noGrp="1"/>
          </p:cNvSpPr>
          <p:nvPr>
            <p:ph type="pic" sz="quarter" idx="24"/>
          </p:nvPr>
        </p:nvSpPr>
        <p:spPr>
          <a:xfrm>
            <a:off x="6157456" y="2021617"/>
            <a:ext cx="2664731" cy="1650080"/>
          </a:xfrm>
          <a:prstGeom prst="roundRect">
            <a:avLst>
              <a:gd name="adj" fmla="val 5988"/>
            </a:avLst>
          </a:prstGeom>
          <a:blipFill>
            <a:blip r:embed="rId3" cstate="email">
              <a:extLst>
                <a:ext uri="{28A0092B-C50C-407E-A947-70E740481C1C}">
                  <a14:useLocalDpi xmlns:a14="http://schemas.microsoft.com/office/drawing/2010/main"/>
                </a:ext>
              </a:extLst>
            </a:blip>
            <a:stretch>
              <a:fillRect/>
            </a:stretch>
          </a:blipFill>
          <a:ln>
            <a:solidFill>
              <a:schemeClr val="bg1"/>
            </a:solidFill>
          </a:ln>
        </p:spPr>
        <p:txBody>
          <a:bodyPr bIns="640080" anchor="ctr">
            <a:noAutofit/>
          </a:bodyPr>
          <a:lstStyle>
            <a:lvl1pPr marL="0" indent="0" algn="ctr">
              <a:buFont typeface="Arial" panose="020B0604020202020204" pitchFamily="34" charset="0"/>
              <a:buNone/>
              <a:defRPr sz="2000"/>
            </a:lvl1pPr>
          </a:lstStyle>
          <a:p>
            <a:endParaRPr lang="en-IN"/>
          </a:p>
        </p:txBody>
      </p:sp>
      <p:sp>
        <p:nvSpPr>
          <p:cNvPr id="52" name="Text Placeholder 35">
            <a:extLst>
              <a:ext uri="{FF2B5EF4-FFF2-40B4-BE49-F238E27FC236}">
                <a16:creationId xmlns:a16="http://schemas.microsoft.com/office/drawing/2014/main" id="{A2D533A1-741E-0402-DB98-F019D7B5A6D5}"/>
              </a:ext>
            </a:extLst>
          </p:cNvPr>
          <p:cNvSpPr>
            <a:spLocks noGrp="1"/>
          </p:cNvSpPr>
          <p:nvPr>
            <p:ph type="body" sz="quarter" idx="17" hasCustomPrompt="1"/>
          </p:nvPr>
        </p:nvSpPr>
        <p:spPr>
          <a:xfrm>
            <a:off x="6305790" y="4045409"/>
            <a:ext cx="2368060" cy="297991"/>
          </a:xfrm>
          <a:noFill/>
        </p:spPr>
        <p:txBody>
          <a:bodyPr vert="horz" wrap="square" lIns="0" tIns="0" rIns="0" bIns="0" rtlCol="0" anchor="t">
            <a:noAutofit/>
          </a:bodyPr>
          <a:lstStyle>
            <a:lvl1pPr marL="0" indent="0">
              <a:buNone/>
              <a:defRPr kumimoji="0" lang="en-US" sz="1400" b="0" i="0" u="none" strike="noStrike" cap="none" normalizeH="0" dirty="0" smtClean="0">
                <a:ln>
                  <a:noFill/>
                </a:ln>
                <a:gradFill>
                  <a:gsLst>
                    <a:gs pos="100000">
                      <a:schemeClr val="tx2">
                        <a:lumMod val="60000"/>
                        <a:lumOff val="40000"/>
                      </a:schemeClr>
                    </a:gs>
                    <a:gs pos="0">
                      <a:schemeClr val="tx2"/>
                    </a:gs>
                  </a:gsLst>
                  <a:lin ang="0" scaled="0"/>
                </a:gradFill>
                <a:effectLst/>
                <a:uLnTx/>
                <a:uFillTx/>
                <a:latin typeface="+mj-lt"/>
                <a:ea typeface="Segoe UI" pitchFamily="34" charset="0"/>
              </a:defRPr>
            </a:lvl1pPr>
          </a:lstStyle>
          <a:p>
            <a:pPr marL="228600" lvl="0" indent="-228600" defTabSz="932472" fontAlgn="base">
              <a:spcBef>
                <a:spcPct val="0"/>
              </a:spcBef>
              <a:spcAft>
                <a:spcPct val="0"/>
              </a:spcAft>
              <a:buSzTx/>
            </a:pPr>
            <a:r>
              <a:rPr lang="en-US"/>
              <a:t>Click to add text</a:t>
            </a:r>
          </a:p>
        </p:txBody>
      </p:sp>
      <p:sp>
        <p:nvSpPr>
          <p:cNvPr id="51" name="Text Placeholder 35">
            <a:extLst>
              <a:ext uri="{FF2B5EF4-FFF2-40B4-BE49-F238E27FC236}">
                <a16:creationId xmlns:a16="http://schemas.microsoft.com/office/drawing/2014/main" id="{E78FE4B6-821D-3948-1876-0CC6058ADC5B}"/>
              </a:ext>
            </a:extLst>
          </p:cNvPr>
          <p:cNvSpPr>
            <a:spLocks noGrp="1"/>
          </p:cNvSpPr>
          <p:nvPr>
            <p:ph type="body" sz="quarter" idx="16" hasCustomPrompt="1"/>
          </p:nvPr>
        </p:nvSpPr>
        <p:spPr>
          <a:xfrm>
            <a:off x="6305790" y="4556456"/>
            <a:ext cx="2368060" cy="1723549"/>
          </a:xfrm>
          <a:noFill/>
        </p:spPr>
        <p:txBody>
          <a:bodyPr wrap="square" lIns="0" tIns="0" rIns="0" bIns="0" anchor="t">
            <a:noAutofit/>
          </a:bodyPr>
          <a:lstStyle>
            <a:lvl1pPr marL="0" indent="0">
              <a:buNone/>
              <a:defRPr kumimoji="0" lang="en-US" sz="1200" b="0" i="0" u="none" strike="noStrike" cap="none" normalizeH="0" dirty="0" smtClean="0">
                <a:ln>
                  <a:noFill/>
                </a:ln>
                <a:effectLst/>
                <a:uLnTx/>
                <a:uFillTx/>
                <a:ea typeface="Segoe UI" pitchFamily="34" charset="0"/>
              </a:defRPr>
            </a:lvl1pPr>
          </a:lstStyle>
          <a:p>
            <a:pPr marL="228600" lvl="0" indent="-228600" defTabSz="932472" fontAlgn="base">
              <a:spcBef>
                <a:spcPct val="0"/>
              </a:spcBef>
              <a:spcAft>
                <a:spcPct val="0"/>
              </a:spcAft>
              <a:buSzTx/>
            </a:pPr>
            <a:r>
              <a:rPr lang="en-US"/>
              <a:t>Click to add text</a:t>
            </a:r>
          </a:p>
        </p:txBody>
      </p:sp>
      <p:sp>
        <p:nvSpPr>
          <p:cNvPr id="62" name="Picture Placeholder 58">
            <a:extLst>
              <a:ext uri="{FF2B5EF4-FFF2-40B4-BE49-F238E27FC236}">
                <a16:creationId xmlns:a16="http://schemas.microsoft.com/office/drawing/2014/main" id="{A07E071B-E47E-D95A-15AF-45035C61AF29}"/>
              </a:ext>
            </a:extLst>
          </p:cNvPr>
          <p:cNvSpPr>
            <a:spLocks noGrp="1"/>
          </p:cNvSpPr>
          <p:nvPr>
            <p:ph type="pic" sz="quarter" idx="25"/>
          </p:nvPr>
        </p:nvSpPr>
        <p:spPr>
          <a:xfrm>
            <a:off x="8942052" y="2021617"/>
            <a:ext cx="2664731" cy="1650080"/>
          </a:xfrm>
          <a:prstGeom prst="roundRect">
            <a:avLst>
              <a:gd name="adj" fmla="val 5988"/>
            </a:avLst>
          </a:prstGeom>
          <a:blipFill>
            <a:blip r:embed="rId3" cstate="email">
              <a:extLst>
                <a:ext uri="{28A0092B-C50C-407E-A947-70E740481C1C}">
                  <a14:useLocalDpi xmlns:a14="http://schemas.microsoft.com/office/drawing/2010/main"/>
                </a:ext>
              </a:extLst>
            </a:blip>
            <a:stretch>
              <a:fillRect/>
            </a:stretch>
          </a:blipFill>
          <a:ln>
            <a:solidFill>
              <a:schemeClr val="bg1"/>
            </a:solidFill>
          </a:ln>
        </p:spPr>
        <p:txBody>
          <a:bodyPr bIns="640080" anchor="ctr">
            <a:noAutofit/>
          </a:bodyPr>
          <a:lstStyle>
            <a:lvl1pPr marL="0" indent="0" algn="ctr">
              <a:buFont typeface="Arial" panose="020B0604020202020204" pitchFamily="34" charset="0"/>
              <a:buNone/>
              <a:defRPr sz="2000"/>
            </a:lvl1pPr>
          </a:lstStyle>
          <a:p>
            <a:endParaRPr lang="en-IN"/>
          </a:p>
        </p:txBody>
      </p:sp>
      <p:sp>
        <p:nvSpPr>
          <p:cNvPr id="54" name="Text Placeholder 35">
            <a:extLst>
              <a:ext uri="{FF2B5EF4-FFF2-40B4-BE49-F238E27FC236}">
                <a16:creationId xmlns:a16="http://schemas.microsoft.com/office/drawing/2014/main" id="{34F322DB-C32F-C6EE-7ABD-F1BB762B9EE7}"/>
              </a:ext>
            </a:extLst>
          </p:cNvPr>
          <p:cNvSpPr>
            <a:spLocks noGrp="1"/>
          </p:cNvSpPr>
          <p:nvPr>
            <p:ph type="body" sz="quarter" idx="19" hasCustomPrompt="1"/>
          </p:nvPr>
        </p:nvSpPr>
        <p:spPr>
          <a:xfrm>
            <a:off x="9090385" y="4045409"/>
            <a:ext cx="2368060" cy="297991"/>
          </a:xfrm>
          <a:noFill/>
        </p:spPr>
        <p:txBody>
          <a:bodyPr vert="horz" wrap="square" lIns="0" tIns="0" rIns="0" bIns="0" rtlCol="0" anchor="t">
            <a:noAutofit/>
          </a:bodyPr>
          <a:lstStyle>
            <a:lvl1pPr marL="0" indent="0">
              <a:buNone/>
              <a:defRPr kumimoji="0" lang="en-US" sz="1400" b="0" i="0" u="none" strike="noStrike" cap="none" normalizeH="0" dirty="0" smtClean="0">
                <a:ln>
                  <a:noFill/>
                </a:ln>
                <a:gradFill>
                  <a:gsLst>
                    <a:gs pos="100000">
                      <a:schemeClr val="tx2">
                        <a:lumMod val="60000"/>
                        <a:lumOff val="40000"/>
                      </a:schemeClr>
                    </a:gs>
                    <a:gs pos="0">
                      <a:schemeClr val="tx2"/>
                    </a:gs>
                  </a:gsLst>
                  <a:lin ang="0" scaled="0"/>
                </a:gradFill>
                <a:effectLst/>
                <a:uLnTx/>
                <a:uFillTx/>
                <a:latin typeface="+mj-lt"/>
                <a:ea typeface="Segoe UI" pitchFamily="34" charset="0"/>
              </a:defRPr>
            </a:lvl1pPr>
          </a:lstStyle>
          <a:p>
            <a:pPr marL="228600" lvl="0" indent="-228600" defTabSz="932472" fontAlgn="base">
              <a:spcBef>
                <a:spcPct val="0"/>
              </a:spcBef>
              <a:spcAft>
                <a:spcPct val="0"/>
              </a:spcAft>
              <a:buSzTx/>
            </a:pPr>
            <a:r>
              <a:rPr lang="en-US"/>
              <a:t>Click to add text</a:t>
            </a:r>
          </a:p>
        </p:txBody>
      </p:sp>
      <p:sp>
        <p:nvSpPr>
          <p:cNvPr id="53" name="Text Placeholder 35">
            <a:extLst>
              <a:ext uri="{FF2B5EF4-FFF2-40B4-BE49-F238E27FC236}">
                <a16:creationId xmlns:a16="http://schemas.microsoft.com/office/drawing/2014/main" id="{8DCBB671-7F89-1D55-E26E-3D4573046A1A}"/>
              </a:ext>
            </a:extLst>
          </p:cNvPr>
          <p:cNvSpPr>
            <a:spLocks noGrp="1"/>
          </p:cNvSpPr>
          <p:nvPr>
            <p:ph type="body" sz="quarter" idx="18" hasCustomPrompt="1"/>
          </p:nvPr>
        </p:nvSpPr>
        <p:spPr>
          <a:xfrm>
            <a:off x="9090385" y="4556456"/>
            <a:ext cx="2368060" cy="1723549"/>
          </a:xfrm>
          <a:noFill/>
        </p:spPr>
        <p:txBody>
          <a:bodyPr wrap="square" lIns="0" tIns="0" rIns="0" bIns="0" anchor="t">
            <a:noAutofit/>
          </a:bodyPr>
          <a:lstStyle>
            <a:lvl1pPr marL="0" indent="0">
              <a:buNone/>
              <a:defRPr kumimoji="0" lang="en-US" sz="1200" b="0" i="0" u="none" strike="noStrike" cap="none" normalizeH="0" dirty="0" smtClean="0">
                <a:ln>
                  <a:noFill/>
                </a:ln>
                <a:effectLst/>
                <a:uLnTx/>
                <a:uFillTx/>
                <a:ea typeface="Segoe UI" pitchFamily="34" charset="0"/>
              </a:defRPr>
            </a:lvl1pPr>
          </a:lstStyle>
          <a:p>
            <a:pPr marL="228600" lvl="0" indent="-228600" defTabSz="932472" fontAlgn="base">
              <a:spcBef>
                <a:spcPct val="0"/>
              </a:spcBef>
              <a:spcAft>
                <a:spcPct val="0"/>
              </a:spcAft>
              <a:buSzTx/>
            </a:pPr>
            <a:r>
              <a:rPr lang="en-US"/>
              <a:t>Click to add text</a:t>
            </a:r>
          </a:p>
        </p:txBody>
      </p:sp>
    </p:spTree>
    <p:extLst>
      <p:ext uri="{BB962C8B-B14F-4D97-AF65-F5344CB8AC3E}">
        <p14:creationId xmlns:p14="http://schemas.microsoft.com/office/powerpoint/2010/main" val="2410575989"/>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k_Layout">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0565912-9045-AD6D-B8CE-C5C20C8D6AB0}"/>
              </a:ext>
            </a:extLst>
          </p:cNvPr>
          <p:cNvPicPr>
            <a:picLocks noChangeAspect="1"/>
          </p:cNvPicPr>
          <p:nvPr userDrawn="1"/>
        </p:nvPicPr>
        <p:blipFill rotWithShape="1">
          <a:blip r:embed="rId2" cstate="print">
            <a:alphaModFix amt="50000"/>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3" name="Picture 2">
            <a:extLst>
              <a:ext uri="{FF2B5EF4-FFF2-40B4-BE49-F238E27FC236}">
                <a16:creationId xmlns:a16="http://schemas.microsoft.com/office/drawing/2014/main" id="{DC77E53A-EBF4-D02E-2CF2-2EA4E2FEF35D}"/>
              </a:ext>
            </a:extLst>
          </p:cNvPr>
          <p:cNvPicPr>
            <a:picLocks noChangeAspect="1"/>
          </p:cNvPicPr>
          <p:nvPr userDrawn="1"/>
        </p:nvPicPr>
        <p:blipFill rotWithShape="1">
          <a:blip r:embed="rId3"/>
          <a:srcRect t="66895" b="174"/>
          <a:stretch/>
        </p:blipFill>
        <p:spPr>
          <a:xfrm>
            <a:off x="0" y="4597400"/>
            <a:ext cx="12193057" cy="2260599"/>
          </a:xfrm>
          <a:prstGeom prst="rect">
            <a:avLst/>
          </a:prstGeom>
        </p:spPr>
      </p:pic>
      <p:sp>
        <p:nvSpPr>
          <p:cNvPr id="6" name="Title 5">
            <a:extLst>
              <a:ext uri="{FF2B5EF4-FFF2-40B4-BE49-F238E27FC236}">
                <a16:creationId xmlns:a16="http://schemas.microsoft.com/office/drawing/2014/main" id="{4251715A-8B69-8C4A-446F-8EB4C336DC9F}"/>
              </a:ext>
            </a:extLst>
          </p:cNvPr>
          <p:cNvSpPr>
            <a:spLocks noGrp="1"/>
          </p:cNvSpPr>
          <p:nvPr>
            <p:ph type="title"/>
          </p:nvPr>
        </p:nvSpPr>
        <p:spPr/>
        <p:txBody>
          <a:bodyPr/>
          <a:lstStyle>
            <a:lvl1pPr>
              <a:defRPr lang="en-IN" sz="3600" b="0" kern="1200" cap="none" spc="-50" baseline="0" dirty="0">
                <a:ln w="3175">
                  <a:noFill/>
                </a:ln>
                <a:gradFill>
                  <a:gsLst>
                    <a:gs pos="0">
                      <a:schemeClr val="tx2"/>
                    </a:gs>
                    <a:gs pos="100000">
                      <a:schemeClr val="tx2">
                        <a:lumMod val="60000"/>
                        <a:lumOff val="40000"/>
                      </a:schemeClr>
                    </a:gs>
                  </a:gsLst>
                  <a:lin ang="2700000" scaled="1"/>
                </a:gradFill>
                <a:effectLst/>
                <a:latin typeface="+mj-lt"/>
                <a:ea typeface="+mn-ea"/>
                <a:cs typeface="Segoe UI" pitchFamily="34" charset="0"/>
              </a:defRPr>
            </a:lvl1pPr>
          </a:lstStyle>
          <a:p>
            <a:pPr marL="0" lvl="0" indent="0" algn="l" defTabSz="932742" rtl="0" eaLnBrk="1" latinLnBrk="0" hangingPunct="1">
              <a:lnSpc>
                <a:spcPct val="100000"/>
              </a:lnSpc>
              <a:spcBef>
                <a:spcPct val="0"/>
              </a:spcBef>
              <a:buFont typeface="Arial" panose="020B0604020202020204" pitchFamily="34" charset="0"/>
              <a:buNone/>
            </a:pPr>
            <a:r>
              <a:rPr lang="en-US" dirty="0"/>
              <a:t>Click to edit Master title style</a:t>
            </a:r>
            <a:endParaRPr lang="en-IN" dirty="0"/>
          </a:p>
        </p:txBody>
      </p:sp>
      <p:sp>
        <p:nvSpPr>
          <p:cNvPr id="54" name="Text Placeholder 35">
            <a:extLst>
              <a:ext uri="{FF2B5EF4-FFF2-40B4-BE49-F238E27FC236}">
                <a16:creationId xmlns:a16="http://schemas.microsoft.com/office/drawing/2014/main" id="{E34633BE-224E-A72F-F239-0C634EE285EE}"/>
              </a:ext>
            </a:extLst>
          </p:cNvPr>
          <p:cNvSpPr>
            <a:spLocks noGrp="1"/>
          </p:cNvSpPr>
          <p:nvPr>
            <p:ph type="body" sz="quarter" idx="12" hasCustomPrompt="1"/>
          </p:nvPr>
        </p:nvSpPr>
        <p:spPr>
          <a:xfrm>
            <a:off x="1641489" y="1484103"/>
            <a:ext cx="2368060" cy="598955"/>
          </a:xfrm>
          <a:noFill/>
        </p:spPr>
        <p:txBody>
          <a:bodyPr wrap="square" lIns="0" tIns="0" rIns="0" bIns="0" anchor="t">
            <a:noAutofit/>
          </a:bodyPr>
          <a:lstStyle>
            <a:lvl1pPr marL="0" indent="0">
              <a:buNone/>
              <a:defRPr kumimoji="0" lang="en-US" sz="1200" b="0" i="0" u="none" strike="noStrike" cap="none" normalizeH="0" dirty="0" smtClean="0">
                <a:ln>
                  <a:noFill/>
                </a:ln>
                <a:effectLst/>
                <a:uLnTx/>
                <a:uFillTx/>
                <a:ea typeface="Segoe UI" pitchFamily="34" charset="0"/>
              </a:defRPr>
            </a:lvl1pPr>
          </a:lstStyle>
          <a:p>
            <a:pPr marL="228600" lvl="0" indent="-228600" defTabSz="932472" fontAlgn="base">
              <a:spcBef>
                <a:spcPct val="0"/>
              </a:spcBef>
              <a:spcAft>
                <a:spcPct val="0"/>
              </a:spcAft>
              <a:buSzTx/>
            </a:pPr>
            <a:r>
              <a:rPr lang="en-US"/>
              <a:t>Click to add text</a:t>
            </a:r>
          </a:p>
        </p:txBody>
      </p:sp>
      <p:sp>
        <p:nvSpPr>
          <p:cNvPr id="55" name="Text Placeholder 35">
            <a:extLst>
              <a:ext uri="{FF2B5EF4-FFF2-40B4-BE49-F238E27FC236}">
                <a16:creationId xmlns:a16="http://schemas.microsoft.com/office/drawing/2014/main" id="{49F3A1C9-22C2-B2DE-5AA8-5E193775CE9B}"/>
              </a:ext>
            </a:extLst>
          </p:cNvPr>
          <p:cNvSpPr>
            <a:spLocks noGrp="1"/>
          </p:cNvSpPr>
          <p:nvPr>
            <p:ph type="body" sz="quarter" idx="13" hasCustomPrompt="1"/>
          </p:nvPr>
        </p:nvSpPr>
        <p:spPr>
          <a:xfrm>
            <a:off x="5386719" y="1484103"/>
            <a:ext cx="2368060" cy="598955"/>
          </a:xfrm>
          <a:noFill/>
        </p:spPr>
        <p:txBody>
          <a:bodyPr wrap="square" lIns="0" tIns="0" rIns="0" bIns="0" anchor="t">
            <a:noAutofit/>
          </a:bodyPr>
          <a:lstStyle>
            <a:lvl1pPr marL="0" indent="0">
              <a:buNone/>
              <a:defRPr kumimoji="0" lang="en-US" sz="1200" b="0" i="0" u="none" strike="noStrike" cap="none" normalizeH="0" dirty="0" smtClean="0">
                <a:ln>
                  <a:noFill/>
                </a:ln>
                <a:effectLst/>
                <a:uLnTx/>
                <a:uFillTx/>
                <a:ea typeface="Segoe UI" pitchFamily="34" charset="0"/>
              </a:defRPr>
            </a:lvl1pPr>
          </a:lstStyle>
          <a:p>
            <a:pPr marL="228600" lvl="0" indent="-228600" defTabSz="932472" fontAlgn="base">
              <a:spcBef>
                <a:spcPct val="0"/>
              </a:spcBef>
              <a:spcAft>
                <a:spcPct val="0"/>
              </a:spcAft>
              <a:buSzTx/>
            </a:pPr>
            <a:r>
              <a:rPr lang="en-US"/>
              <a:t>Click to add text</a:t>
            </a:r>
          </a:p>
        </p:txBody>
      </p:sp>
      <p:sp>
        <p:nvSpPr>
          <p:cNvPr id="56" name="Text Placeholder 35">
            <a:extLst>
              <a:ext uri="{FF2B5EF4-FFF2-40B4-BE49-F238E27FC236}">
                <a16:creationId xmlns:a16="http://schemas.microsoft.com/office/drawing/2014/main" id="{995B0996-FC32-A1EC-CBE6-BEA248773126}"/>
              </a:ext>
            </a:extLst>
          </p:cNvPr>
          <p:cNvSpPr>
            <a:spLocks noGrp="1"/>
          </p:cNvSpPr>
          <p:nvPr>
            <p:ph type="body" sz="quarter" idx="14" hasCustomPrompt="1"/>
          </p:nvPr>
        </p:nvSpPr>
        <p:spPr>
          <a:xfrm>
            <a:off x="9118761" y="1484103"/>
            <a:ext cx="2368060" cy="598955"/>
          </a:xfrm>
          <a:noFill/>
        </p:spPr>
        <p:txBody>
          <a:bodyPr wrap="square" lIns="0" tIns="0" rIns="0" bIns="0" anchor="t">
            <a:noAutofit/>
          </a:bodyPr>
          <a:lstStyle>
            <a:lvl1pPr marL="0" indent="0">
              <a:buNone/>
              <a:defRPr kumimoji="0" lang="en-US" sz="1200" b="0" i="0" u="none" strike="noStrike" cap="none" normalizeH="0" dirty="0" smtClean="0">
                <a:ln>
                  <a:noFill/>
                </a:ln>
                <a:effectLst/>
                <a:uLnTx/>
                <a:uFillTx/>
                <a:ea typeface="Segoe UI" pitchFamily="34" charset="0"/>
              </a:defRPr>
            </a:lvl1pPr>
          </a:lstStyle>
          <a:p>
            <a:pPr marL="228600" lvl="0" indent="-228600" defTabSz="932472" fontAlgn="base">
              <a:spcBef>
                <a:spcPct val="0"/>
              </a:spcBef>
              <a:spcAft>
                <a:spcPct val="0"/>
              </a:spcAft>
              <a:buSzTx/>
            </a:pPr>
            <a:r>
              <a:rPr lang="en-US"/>
              <a:t>Click to add text</a:t>
            </a:r>
          </a:p>
        </p:txBody>
      </p:sp>
      <p:sp>
        <p:nvSpPr>
          <p:cNvPr id="57" name="Text Placeholder 35">
            <a:extLst>
              <a:ext uri="{FF2B5EF4-FFF2-40B4-BE49-F238E27FC236}">
                <a16:creationId xmlns:a16="http://schemas.microsoft.com/office/drawing/2014/main" id="{68EB6933-83C2-D087-6432-D84B3201DF9B}"/>
              </a:ext>
            </a:extLst>
          </p:cNvPr>
          <p:cNvSpPr>
            <a:spLocks noGrp="1"/>
          </p:cNvSpPr>
          <p:nvPr>
            <p:ph type="body" sz="quarter" idx="15" hasCustomPrompt="1"/>
          </p:nvPr>
        </p:nvSpPr>
        <p:spPr>
          <a:xfrm>
            <a:off x="771076" y="3557944"/>
            <a:ext cx="1946595" cy="598955"/>
          </a:xfrm>
          <a:noFill/>
        </p:spPr>
        <p:txBody>
          <a:bodyPr wrap="square" lIns="0" tIns="0" rIns="0" bIns="0" anchor="t">
            <a:noAutofit/>
          </a:bodyPr>
          <a:lstStyle>
            <a:lvl1pPr marL="0" indent="0" algn="ctr">
              <a:buNone/>
              <a:defRPr kumimoji="0" lang="en-US" sz="1600" b="0" i="0" u="none" strike="noStrike" cap="none" normalizeH="0" dirty="0" smtClean="0">
                <a:ln>
                  <a:noFill/>
                </a:ln>
                <a:solidFill>
                  <a:schemeClr val="tx2"/>
                </a:solidFill>
                <a:effectLst/>
                <a:uLnTx/>
                <a:uFillTx/>
                <a:latin typeface="+mj-lt"/>
                <a:ea typeface="Segoe UI" pitchFamily="34" charset="0"/>
              </a:defRPr>
            </a:lvl1pPr>
          </a:lstStyle>
          <a:p>
            <a:pPr marL="228600" lvl="0" indent="-228600" defTabSz="932472" fontAlgn="base">
              <a:spcBef>
                <a:spcPct val="0"/>
              </a:spcBef>
              <a:spcAft>
                <a:spcPct val="0"/>
              </a:spcAft>
              <a:buSzTx/>
            </a:pPr>
            <a:r>
              <a:rPr lang="en-US"/>
              <a:t>Click to add text</a:t>
            </a:r>
          </a:p>
        </p:txBody>
      </p:sp>
      <p:sp>
        <p:nvSpPr>
          <p:cNvPr id="62" name="Picture Placeholder 58">
            <a:extLst>
              <a:ext uri="{FF2B5EF4-FFF2-40B4-BE49-F238E27FC236}">
                <a16:creationId xmlns:a16="http://schemas.microsoft.com/office/drawing/2014/main" id="{4C88004B-4EC7-740D-8C2D-140D0E7D1B04}"/>
              </a:ext>
            </a:extLst>
          </p:cNvPr>
          <p:cNvSpPr>
            <a:spLocks noGrp="1"/>
          </p:cNvSpPr>
          <p:nvPr>
            <p:ph type="pic" sz="quarter" idx="22"/>
          </p:nvPr>
        </p:nvSpPr>
        <p:spPr>
          <a:xfrm>
            <a:off x="696687" y="4601617"/>
            <a:ext cx="2095374" cy="1555750"/>
          </a:xfrm>
          <a:prstGeom prst="roundRect">
            <a:avLst>
              <a:gd name="adj" fmla="val 8233"/>
            </a:avLst>
          </a:prstGeom>
          <a:solidFill>
            <a:schemeClr val="bg1">
              <a:alpha val="40000"/>
            </a:schemeClr>
          </a:solidFill>
          <a:ln>
            <a:solidFill>
              <a:schemeClr val="bg1"/>
            </a:solidFill>
          </a:ln>
        </p:spPr>
        <p:txBody>
          <a:bodyPr bIns="640080" anchor="ctr">
            <a:noAutofit/>
          </a:bodyPr>
          <a:lstStyle>
            <a:lvl1pPr marL="0" indent="0" algn="ctr">
              <a:buFont typeface="Arial" panose="020B0604020202020204" pitchFamily="34" charset="0"/>
              <a:buNone/>
              <a:defRPr sz="2000"/>
            </a:lvl1pPr>
          </a:lstStyle>
          <a:p>
            <a:endParaRPr lang="en-IN"/>
          </a:p>
        </p:txBody>
      </p:sp>
      <p:sp>
        <p:nvSpPr>
          <p:cNvPr id="58" name="Text Placeholder 35">
            <a:extLst>
              <a:ext uri="{FF2B5EF4-FFF2-40B4-BE49-F238E27FC236}">
                <a16:creationId xmlns:a16="http://schemas.microsoft.com/office/drawing/2014/main" id="{849E8E7A-D29B-1E43-3C96-A12DBA895B91}"/>
              </a:ext>
            </a:extLst>
          </p:cNvPr>
          <p:cNvSpPr>
            <a:spLocks noGrp="1"/>
          </p:cNvSpPr>
          <p:nvPr>
            <p:ph type="body" sz="quarter" idx="16" hasCustomPrompt="1"/>
          </p:nvPr>
        </p:nvSpPr>
        <p:spPr>
          <a:xfrm>
            <a:off x="2933368" y="3557944"/>
            <a:ext cx="1946595" cy="598955"/>
          </a:xfrm>
          <a:noFill/>
        </p:spPr>
        <p:txBody>
          <a:bodyPr wrap="square" lIns="0" tIns="0" rIns="0" bIns="0" anchor="t">
            <a:noAutofit/>
          </a:bodyPr>
          <a:lstStyle>
            <a:lvl1pPr marL="0" indent="0" algn="ctr">
              <a:buNone/>
              <a:defRPr kumimoji="0" lang="en-US" sz="1600" b="0" i="0" u="none" strike="noStrike" cap="none" normalizeH="0" dirty="0" smtClean="0">
                <a:ln>
                  <a:noFill/>
                </a:ln>
                <a:solidFill>
                  <a:schemeClr val="tx2"/>
                </a:solidFill>
                <a:effectLst/>
                <a:uLnTx/>
                <a:uFillTx/>
                <a:latin typeface="+mj-lt"/>
                <a:ea typeface="Segoe UI" pitchFamily="34" charset="0"/>
              </a:defRPr>
            </a:lvl1pPr>
          </a:lstStyle>
          <a:p>
            <a:pPr marL="228600" lvl="0" indent="-228600" defTabSz="932472" fontAlgn="base">
              <a:spcBef>
                <a:spcPct val="0"/>
              </a:spcBef>
              <a:spcAft>
                <a:spcPct val="0"/>
              </a:spcAft>
              <a:buSzTx/>
            </a:pPr>
            <a:r>
              <a:rPr lang="en-US"/>
              <a:t>Click to add text</a:t>
            </a:r>
          </a:p>
        </p:txBody>
      </p:sp>
      <p:sp>
        <p:nvSpPr>
          <p:cNvPr id="63" name="Picture Placeholder 58">
            <a:extLst>
              <a:ext uri="{FF2B5EF4-FFF2-40B4-BE49-F238E27FC236}">
                <a16:creationId xmlns:a16="http://schemas.microsoft.com/office/drawing/2014/main" id="{72BD3D90-2C7C-1912-52A9-4D2346AC40F5}"/>
              </a:ext>
            </a:extLst>
          </p:cNvPr>
          <p:cNvSpPr>
            <a:spLocks noGrp="1"/>
          </p:cNvSpPr>
          <p:nvPr>
            <p:ph type="pic" sz="quarter" idx="23"/>
          </p:nvPr>
        </p:nvSpPr>
        <p:spPr>
          <a:xfrm>
            <a:off x="2877007" y="4601617"/>
            <a:ext cx="2095374" cy="1555750"/>
          </a:xfrm>
          <a:prstGeom prst="roundRect">
            <a:avLst>
              <a:gd name="adj" fmla="val 8233"/>
            </a:avLst>
          </a:prstGeom>
          <a:solidFill>
            <a:schemeClr val="bg1">
              <a:alpha val="40000"/>
            </a:schemeClr>
          </a:solidFill>
          <a:ln>
            <a:solidFill>
              <a:schemeClr val="bg1"/>
            </a:solidFill>
          </a:ln>
        </p:spPr>
        <p:txBody>
          <a:bodyPr bIns="640080" anchor="ctr">
            <a:noAutofit/>
          </a:bodyPr>
          <a:lstStyle>
            <a:lvl1pPr marL="0" indent="0" algn="ctr">
              <a:buFont typeface="Arial" panose="020B0604020202020204" pitchFamily="34" charset="0"/>
              <a:buNone/>
              <a:defRPr sz="2000"/>
            </a:lvl1pPr>
          </a:lstStyle>
          <a:p>
            <a:endParaRPr lang="en-IN"/>
          </a:p>
        </p:txBody>
      </p:sp>
      <p:sp>
        <p:nvSpPr>
          <p:cNvPr id="59" name="Text Placeholder 35">
            <a:extLst>
              <a:ext uri="{FF2B5EF4-FFF2-40B4-BE49-F238E27FC236}">
                <a16:creationId xmlns:a16="http://schemas.microsoft.com/office/drawing/2014/main" id="{D05BB2D3-BFFF-95C2-C09E-A27396254C32}"/>
              </a:ext>
            </a:extLst>
          </p:cNvPr>
          <p:cNvSpPr>
            <a:spLocks noGrp="1"/>
          </p:cNvSpPr>
          <p:nvPr>
            <p:ph type="body" sz="quarter" idx="17" hasCustomPrompt="1"/>
          </p:nvPr>
        </p:nvSpPr>
        <p:spPr>
          <a:xfrm>
            <a:off x="5113689" y="3557944"/>
            <a:ext cx="1946595" cy="598955"/>
          </a:xfrm>
          <a:noFill/>
        </p:spPr>
        <p:txBody>
          <a:bodyPr wrap="square" lIns="0" tIns="0" rIns="0" bIns="0" anchor="t">
            <a:noAutofit/>
          </a:bodyPr>
          <a:lstStyle>
            <a:lvl1pPr marL="0" indent="0" algn="ctr">
              <a:buNone/>
              <a:defRPr kumimoji="0" lang="en-US" sz="1600" b="0" i="0" u="none" strike="noStrike" cap="none" normalizeH="0" dirty="0" smtClean="0">
                <a:ln>
                  <a:noFill/>
                </a:ln>
                <a:solidFill>
                  <a:schemeClr val="tx2"/>
                </a:solidFill>
                <a:effectLst/>
                <a:uLnTx/>
                <a:uFillTx/>
                <a:latin typeface="+mj-lt"/>
                <a:ea typeface="Segoe UI" pitchFamily="34" charset="0"/>
              </a:defRPr>
            </a:lvl1pPr>
          </a:lstStyle>
          <a:p>
            <a:pPr marL="228600" lvl="0" indent="-228600" defTabSz="932472" fontAlgn="base">
              <a:spcBef>
                <a:spcPct val="0"/>
              </a:spcBef>
              <a:spcAft>
                <a:spcPct val="0"/>
              </a:spcAft>
              <a:buSzTx/>
            </a:pPr>
            <a:r>
              <a:rPr lang="en-US"/>
              <a:t>Click to add text</a:t>
            </a:r>
          </a:p>
        </p:txBody>
      </p:sp>
      <p:sp>
        <p:nvSpPr>
          <p:cNvPr id="64" name="Picture Placeholder 58">
            <a:extLst>
              <a:ext uri="{FF2B5EF4-FFF2-40B4-BE49-F238E27FC236}">
                <a16:creationId xmlns:a16="http://schemas.microsoft.com/office/drawing/2014/main" id="{742863C8-B87E-BF0D-5D42-CF54BA5D7BDE}"/>
              </a:ext>
            </a:extLst>
          </p:cNvPr>
          <p:cNvSpPr>
            <a:spLocks noGrp="1"/>
          </p:cNvSpPr>
          <p:nvPr>
            <p:ph type="pic" sz="quarter" idx="24"/>
          </p:nvPr>
        </p:nvSpPr>
        <p:spPr>
          <a:xfrm>
            <a:off x="5057327" y="4601617"/>
            <a:ext cx="2095374" cy="1555750"/>
          </a:xfrm>
          <a:prstGeom prst="roundRect">
            <a:avLst>
              <a:gd name="adj" fmla="val 8233"/>
            </a:avLst>
          </a:prstGeom>
          <a:solidFill>
            <a:schemeClr val="bg1">
              <a:alpha val="40000"/>
            </a:schemeClr>
          </a:solidFill>
          <a:ln>
            <a:solidFill>
              <a:schemeClr val="bg1"/>
            </a:solidFill>
          </a:ln>
        </p:spPr>
        <p:txBody>
          <a:bodyPr bIns="640080" anchor="ctr">
            <a:noAutofit/>
          </a:bodyPr>
          <a:lstStyle>
            <a:lvl1pPr marL="0" indent="0" algn="ctr">
              <a:buFont typeface="Arial" panose="020B0604020202020204" pitchFamily="34" charset="0"/>
              <a:buNone/>
              <a:defRPr sz="2000"/>
            </a:lvl1pPr>
          </a:lstStyle>
          <a:p>
            <a:endParaRPr lang="en-IN"/>
          </a:p>
        </p:txBody>
      </p:sp>
      <p:sp>
        <p:nvSpPr>
          <p:cNvPr id="60" name="Text Placeholder 35">
            <a:extLst>
              <a:ext uri="{FF2B5EF4-FFF2-40B4-BE49-F238E27FC236}">
                <a16:creationId xmlns:a16="http://schemas.microsoft.com/office/drawing/2014/main" id="{AB26DBD1-E856-5F7E-6C2B-256EBA461558}"/>
              </a:ext>
            </a:extLst>
          </p:cNvPr>
          <p:cNvSpPr>
            <a:spLocks noGrp="1"/>
          </p:cNvSpPr>
          <p:nvPr>
            <p:ph type="body" sz="quarter" idx="18" hasCustomPrompt="1"/>
          </p:nvPr>
        </p:nvSpPr>
        <p:spPr>
          <a:xfrm>
            <a:off x="7294010" y="3557944"/>
            <a:ext cx="1946595" cy="598955"/>
          </a:xfrm>
          <a:noFill/>
        </p:spPr>
        <p:txBody>
          <a:bodyPr wrap="square" lIns="0" tIns="0" rIns="0" bIns="0" anchor="t">
            <a:noAutofit/>
          </a:bodyPr>
          <a:lstStyle>
            <a:lvl1pPr marL="0" indent="0" algn="ctr">
              <a:buNone/>
              <a:defRPr kumimoji="0" lang="en-US" sz="1600" b="0" i="0" u="none" strike="noStrike" cap="none" normalizeH="0" dirty="0" smtClean="0">
                <a:ln>
                  <a:noFill/>
                </a:ln>
                <a:solidFill>
                  <a:schemeClr val="tx2"/>
                </a:solidFill>
                <a:effectLst/>
                <a:uLnTx/>
                <a:uFillTx/>
                <a:latin typeface="+mj-lt"/>
                <a:ea typeface="Segoe UI" pitchFamily="34" charset="0"/>
              </a:defRPr>
            </a:lvl1pPr>
          </a:lstStyle>
          <a:p>
            <a:pPr marL="228600" lvl="0" indent="-228600" defTabSz="932472" fontAlgn="base">
              <a:spcBef>
                <a:spcPct val="0"/>
              </a:spcBef>
              <a:spcAft>
                <a:spcPct val="0"/>
              </a:spcAft>
              <a:buSzTx/>
            </a:pPr>
            <a:r>
              <a:rPr lang="en-US"/>
              <a:t>Click to add text</a:t>
            </a:r>
          </a:p>
        </p:txBody>
      </p:sp>
      <p:sp>
        <p:nvSpPr>
          <p:cNvPr id="65" name="Picture Placeholder 58">
            <a:extLst>
              <a:ext uri="{FF2B5EF4-FFF2-40B4-BE49-F238E27FC236}">
                <a16:creationId xmlns:a16="http://schemas.microsoft.com/office/drawing/2014/main" id="{F286992A-0F07-B711-9722-DCCAADF1BACD}"/>
              </a:ext>
            </a:extLst>
          </p:cNvPr>
          <p:cNvSpPr>
            <a:spLocks noGrp="1"/>
          </p:cNvSpPr>
          <p:nvPr>
            <p:ph type="pic" sz="quarter" idx="25"/>
          </p:nvPr>
        </p:nvSpPr>
        <p:spPr>
          <a:xfrm>
            <a:off x="7237647" y="4601617"/>
            <a:ext cx="2095374" cy="1555750"/>
          </a:xfrm>
          <a:prstGeom prst="roundRect">
            <a:avLst>
              <a:gd name="adj" fmla="val 8233"/>
            </a:avLst>
          </a:prstGeom>
          <a:solidFill>
            <a:schemeClr val="bg1">
              <a:alpha val="40000"/>
            </a:schemeClr>
          </a:solidFill>
          <a:ln>
            <a:solidFill>
              <a:schemeClr val="bg1"/>
            </a:solidFill>
          </a:ln>
        </p:spPr>
        <p:txBody>
          <a:bodyPr bIns="640080" anchor="ctr">
            <a:noAutofit/>
          </a:bodyPr>
          <a:lstStyle>
            <a:lvl1pPr marL="0" indent="0" algn="ctr">
              <a:buFont typeface="Arial" panose="020B0604020202020204" pitchFamily="34" charset="0"/>
              <a:buNone/>
              <a:defRPr sz="2000"/>
            </a:lvl1pPr>
          </a:lstStyle>
          <a:p>
            <a:endParaRPr lang="en-IN"/>
          </a:p>
        </p:txBody>
      </p:sp>
      <p:sp>
        <p:nvSpPr>
          <p:cNvPr id="61" name="Text Placeholder 35">
            <a:extLst>
              <a:ext uri="{FF2B5EF4-FFF2-40B4-BE49-F238E27FC236}">
                <a16:creationId xmlns:a16="http://schemas.microsoft.com/office/drawing/2014/main" id="{72896304-514A-6583-CA35-6C2976176F61}"/>
              </a:ext>
            </a:extLst>
          </p:cNvPr>
          <p:cNvSpPr>
            <a:spLocks noGrp="1"/>
          </p:cNvSpPr>
          <p:nvPr>
            <p:ph type="body" sz="quarter" idx="19" hasCustomPrompt="1"/>
          </p:nvPr>
        </p:nvSpPr>
        <p:spPr>
          <a:xfrm>
            <a:off x="9474331" y="3557944"/>
            <a:ext cx="1946595" cy="598955"/>
          </a:xfrm>
          <a:noFill/>
        </p:spPr>
        <p:txBody>
          <a:bodyPr wrap="square" lIns="0" tIns="0" rIns="0" bIns="0" anchor="t">
            <a:noAutofit/>
          </a:bodyPr>
          <a:lstStyle>
            <a:lvl1pPr marL="0" indent="0" algn="ctr">
              <a:buNone/>
              <a:defRPr kumimoji="0" lang="en-US" sz="1600" b="0" i="0" u="none" strike="noStrike" cap="none" normalizeH="0" dirty="0" smtClean="0">
                <a:ln>
                  <a:noFill/>
                </a:ln>
                <a:solidFill>
                  <a:schemeClr val="tx2"/>
                </a:solidFill>
                <a:effectLst/>
                <a:uLnTx/>
                <a:uFillTx/>
                <a:latin typeface="+mj-lt"/>
                <a:ea typeface="Segoe UI" pitchFamily="34" charset="0"/>
              </a:defRPr>
            </a:lvl1pPr>
          </a:lstStyle>
          <a:p>
            <a:pPr marL="228600" lvl="0" indent="-228600" defTabSz="932472" fontAlgn="base">
              <a:spcBef>
                <a:spcPct val="0"/>
              </a:spcBef>
              <a:spcAft>
                <a:spcPct val="0"/>
              </a:spcAft>
              <a:buSzTx/>
            </a:pPr>
            <a:r>
              <a:rPr lang="en-US"/>
              <a:t>Click to add text</a:t>
            </a:r>
          </a:p>
        </p:txBody>
      </p:sp>
      <p:sp>
        <p:nvSpPr>
          <p:cNvPr id="66" name="Picture Placeholder 58">
            <a:extLst>
              <a:ext uri="{FF2B5EF4-FFF2-40B4-BE49-F238E27FC236}">
                <a16:creationId xmlns:a16="http://schemas.microsoft.com/office/drawing/2014/main" id="{4351E2C5-0A1E-AD03-4951-DA42278DFA83}"/>
              </a:ext>
            </a:extLst>
          </p:cNvPr>
          <p:cNvSpPr>
            <a:spLocks noGrp="1"/>
          </p:cNvSpPr>
          <p:nvPr>
            <p:ph type="pic" sz="quarter" idx="26"/>
          </p:nvPr>
        </p:nvSpPr>
        <p:spPr>
          <a:xfrm>
            <a:off x="9417967" y="4601617"/>
            <a:ext cx="2095374" cy="1555750"/>
          </a:xfrm>
          <a:prstGeom prst="roundRect">
            <a:avLst>
              <a:gd name="adj" fmla="val 8233"/>
            </a:avLst>
          </a:prstGeom>
          <a:solidFill>
            <a:schemeClr val="bg1">
              <a:alpha val="40000"/>
            </a:schemeClr>
          </a:solidFill>
          <a:ln>
            <a:solidFill>
              <a:schemeClr val="bg1"/>
            </a:solidFill>
          </a:ln>
        </p:spPr>
        <p:txBody>
          <a:bodyPr bIns="640080" anchor="ctr">
            <a:noAutofit/>
          </a:bodyPr>
          <a:lstStyle>
            <a:lvl1pPr marL="0" indent="0" algn="ctr">
              <a:buFont typeface="Arial" panose="020B0604020202020204" pitchFamily="34" charset="0"/>
              <a:buNone/>
              <a:defRPr sz="2000"/>
            </a:lvl1pPr>
          </a:lstStyle>
          <a:p>
            <a:endParaRPr lang="en-IN"/>
          </a:p>
        </p:txBody>
      </p:sp>
    </p:spTree>
    <p:extLst>
      <p:ext uri="{BB962C8B-B14F-4D97-AF65-F5344CB8AC3E}">
        <p14:creationId xmlns:p14="http://schemas.microsoft.com/office/powerpoint/2010/main" val="12628067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264A966-A127-E3A2-1793-B6EE749EF6A0}"/>
              </a:ext>
            </a:extLst>
          </p:cNvPr>
          <p:cNvPicPr>
            <a:picLocks noChangeAspect="1"/>
          </p:cNvPicPr>
          <p:nvPr userDrawn="1"/>
        </p:nvPicPr>
        <p:blipFill rotWithShape="1">
          <a:blip r:embed="rId2" cstate="print">
            <a:alphaModFix amt="50000"/>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1" name="Freeform: Shape 10">
            <a:extLst>
              <a:ext uri="{FF2B5EF4-FFF2-40B4-BE49-F238E27FC236}">
                <a16:creationId xmlns:a16="http://schemas.microsoft.com/office/drawing/2014/main" id="{1BAC0645-0107-A4C8-BCF7-63440327E30D}"/>
              </a:ext>
            </a:extLst>
          </p:cNvPr>
          <p:cNvSpPr/>
          <p:nvPr userDrawn="1"/>
        </p:nvSpPr>
        <p:spPr>
          <a:xfrm>
            <a:off x="0" y="5999523"/>
            <a:ext cx="9696275" cy="858477"/>
          </a:xfrm>
          <a:custGeom>
            <a:avLst/>
            <a:gdLst>
              <a:gd name="connsiteX0" fmla="*/ 7676696 w 9696275"/>
              <a:gd name="connsiteY0" fmla="*/ 530993 h 858477"/>
              <a:gd name="connsiteX1" fmla="*/ 8188475 w 9696275"/>
              <a:gd name="connsiteY1" fmla="*/ 547368 h 858477"/>
              <a:gd name="connsiteX2" fmla="*/ 9687830 w 9696275"/>
              <a:gd name="connsiteY2" fmla="*/ 855713 h 858477"/>
              <a:gd name="connsiteX3" fmla="*/ 9696275 w 9696275"/>
              <a:gd name="connsiteY3" fmla="*/ 858477 h 858477"/>
              <a:gd name="connsiteX4" fmla="*/ 4572598 w 9696275"/>
              <a:gd name="connsiteY4" fmla="*/ 858477 h 858477"/>
              <a:gd name="connsiteX5" fmla="*/ 4606017 w 9696275"/>
              <a:gd name="connsiteY5" fmla="*/ 856651 h 858477"/>
              <a:gd name="connsiteX6" fmla="*/ 7676696 w 9696275"/>
              <a:gd name="connsiteY6" fmla="*/ 530993 h 858477"/>
              <a:gd name="connsiteX7" fmla="*/ 0 w 9696275"/>
              <a:gd name="connsiteY7" fmla="*/ 0 h 858477"/>
              <a:gd name="connsiteX8" fmla="*/ 682372 w 9696275"/>
              <a:gd name="connsiteY8" fmla="*/ 218742 h 858477"/>
              <a:gd name="connsiteX9" fmla="*/ 3583790 w 9696275"/>
              <a:gd name="connsiteY9" fmla="*/ 856009 h 858477"/>
              <a:gd name="connsiteX10" fmla="*/ 3627014 w 9696275"/>
              <a:gd name="connsiteY10" fmla="*/ 858477 h 858477"/>
              <a:gd name="connsiteX11" fmla="*/ 0 w 9696275"/>
              <a:gd name="connsiteY11" fmla="*/ 858477 h 858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696275" h="858477">
                <a:moveTo>
                  <a:pt x="7676696" y="530993"/>
                </a:moveTo>
                <a:cubicBezTo>
                  <a:pt x="7847289" y="529316"/>
                  <a:pt x="8017882" y="534146"/>
                  <a:pt x="8188475" y="547368"/>
                </a:cubicBezTo>
                <a:cubicBezTo>
                  <a:pt x="8700255" y="588574"/>
                  <a:pt x="9212034" y="706754"/>
                  <a:pt x="9687830" y="855713"/>
                </a:cubicBezTo>
                <a:lnTo>
                  <a:pt x="9696275" y="858477"/>
                </a:lnTo>
                <a:lnTo>
                  <a:pt x="4572598" y="858477"/>
                </a:lnTo>
                <a:lnTo>
                  <a:pt x="4606017" y="856651"/>
                </a:lnTo>
                <a:cubicBezTo>
                  <a:pt x="5629577" y="785358"/>
                  <a:pt x="6653137" y="541054"/>
                  <a:pt x="7676696" y="530993"/>
                </a:cubicBezTo>
                <a:close/>
                <a:moveTo>
                  <a:pt x="0" y="0"/>
                </a:moveTo>
                <a:lnTo>
                  <a:pt x="682372" y="218742"/>
                </a:lnTo>
                <a:cubicBezTo>
                  <a:pt x="1279449" y="413736"/>
                  <a:pt x="2398967" y="768341"/>
                  <a:pt x="3583790" y="856009"/>
                </a:cubicBezTo>
                <a:lnTo>
                  <a:pt x="3627014" y="858477"/>
                </a:lnTo>
                <a:lnTo>
                  <a:pt x="0" y="858477"/>
                </a:lnTo>
                <a:close/>
              </a:path>
            </a:pathLst>
          </a:custGeom>
          <a:solidFill>
            <a:schemeClr val="bg1"/>
          </a:solidFill>
          <a:ln w="8467" cap="flat">
            <a:noFill/>
            <a:prstDash val="solid"/>
            <a:miter/>
          </a:ln>
          <a:effectLst>
            <a:outerShdw blurRad="317500" dist="254000" dir="18900000" sx="95000" sy="95000" algn="bl" rotWithShape="0">
              <a:prstClr val="black">
                <a:alpha val="5000"/>
              </a:prstClr>
            </a:outerShdw>
          </a:effectLst>
        </p:spPr>
        <p:txBody>
          <a:bodyPr wrap="square" rtlCol="0" anchor="ctr">
            <a:noAutofit/>
          </a:bodyPr>
          <a:lstStyle/>
          <a:p>
            <a:endParaRPr lang="en-US"/>
          </a:p>
        </p:txBody>
      </p:sp>
      <p:pic>
        <p:nvPicPr>
          <p:cNvPr id="12" name="Picture 11">
            <a:extLst>
              <a:ext uri="{FF2B5EF4-FFF2-40B4-BE49-F238E27FC236}">
                <a16:creationId xmlns:a16="http://schemas.microsoft.com/office/drawing/2014/main" id="{24B7F621-0D69-9573-86B9-016B5495FD42}"/>
              </a:ext>
            </a:extLst>
          </p:cNvPr>
          <p:cNvPicPr>
            <a:picLocks noChangeAspect="1"/>
          </p:cNvPicPr>
          <p:nvPr userDrawn="1"/>
        </p:nvPicPr>
        <p:blipFill rotWithShape="1">
          <a:blip r:embed="rId3"/>
          <a:srcRect l="78118" r="9" b="97"/>
          <a:stretch/>
        </p:blipFill>
        <p:spPr>
          <a:xfrm>
            <a:off x="9525000" y="0"/>
            <a:ext cx="2666996" cy="6857999"/>
          </a:xfrm>
          <a:custGeom>
            <a:avLst/>
            <a:gdLst>
              <a:gd name="connsiteX0" fmla="*/ 0 w 5776683"/>
              <a:gd name="connsiteY0" fmla="*/ 0 h 6857999"/>
              <a:gd name="connsiteX1" fmla="*/ 5776683 w 5776683"/>
              <a:gd name="connsiteY1" fmla="*/ 0 h 6857999"/>
              <a:gd name="connsiteX2" fmla="*/ 5776683 w 5776683"/>
              <a:gd name="connsiteY2" fmla="*/ 6857999 h 6857999"/>
              <a:gd name="connsiteX3" fmla="*/ 0 w 5776683"/>
              <a:gd name="connsiteY3" fmla="*/ 6857999 h 6857999"/>
            </a:gdLst>
            <a:ahLst/>
            <a:cxnLst>
              <a:cxn ang="0">
                <a:pos x="connsiteX0" y="connsiteY0"/>
              </a:cxn>
              <a:cxn ang="0">
                <a:pos x="connsiteX1" y="connsiteY1"/>
              </a:cxn>
              <a:cxn ang="0">
                <a:pos x="connsiteX2" y="connsiteY2"/>
              </a:cxn>
              <a:cxn ang="0">
                <a:pos x="connsiteX3" y="connsiteY3"/>
              </a:cxn>
            </a:cxnLst>
            <a:rect l="l" t="t" r="r" b="b"/>
            <a:pathLst>
              <a:path w="5776683" h="6857999">
                <a:moveTo>
                  <a:pt x="0" y="0"/>
                </a:moveTo>
                <a:lnTo>
                  <a:pt x="5776683" y="0"/>
                </a:lnTo>
                <a:lnTo>
                  <a:pt x="5776683" y="6857999"/>
                </a:lnTo>
                <a:lnTo>
                  <a:pt x="0" y="6857999"/>
                </a:lnTo>
                <a:close/>
              </a:path>
            </a:pathLst>
          </a:custGeom>
        </p:spPr>
      </p:pic>
      <p:sp>
        <p:nvSpPr>
          <p:cNvPr id="13" name="Rectangle 12">
            <a:extLst>
              <a:ext uri="{FF2B5EF4-FFF2-40B4-BE49-F238E27FC236}">
                <a16:creationId xmlns:a16="http://schemas.microsoft.com/office/drawing/2014/main" id="{686E8C9A-7CBD-7463-32E0-C4FACE3E8090}"/>
              </a:ext>
            </a:extLst>
          </p:cNvPr>
          <p:cNvSpPr/>
          <p:nvPr userDrawn="1"/>
        </p:nvSpPr>
        <p:spPr bwMode="auto">
          <a:xfrm>
            <a:off x="9450162" y="0"/>
            <a:ext cx="74838" cy="6858000"/>
          </a:xfrm>
          <a:prstGeom prst="rect">
            <a:avLst/>
          </a:prstGeom>
          <a:gradFill flip="none" rotWithShape="1">
            <a:gsLst>
              <a:gs pos="100000">
                <a:schemeClr val="tx2">
                  <a:lumMod val="60000"/>
                  <a:lumOff val="40000"/>
                </a:schemeClr>
              </a:gs>
              <a:gs pos="0">
                <a:schemeClr val="tx2"/>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chemeClr val="bg1"/>
              </a:solidFill>
              <a:cs typeface="Segoe UI" pitchFamily="34" charset="0"/>
            </a:endParaRPr>
          </a:p>
        </p:txBody>
      </p:sp>
      <p:sp>
        <p:nvSpPr>
          <p:cNvPr id="15" name="Title 1">
            <a:extLst>
              <a:ext uri="{FF2B5EF4-FFF2-40B4-BE49-F238E27FC236}">
                <a16:creationId xmlns:a16="http://schemas.microsoft.com/office/drawing/2014/main" id="{ACB8128C-4C58-63C6-D872-2F46CF45BFC7}"/>
              </a:ext>
            </a:extLst>
          </p:cNvPr>
          <p:cNvSpPr>
            <a:spLocks noGrp="1"/>
          </p:cNvSpPr>
          <p:nvPr>
            <p:ph type="title"/>
          </p:nvPr>
        </p:nvSpPr>
        <p:spPr>
          <a:xfrm>
            <a:off x="588263" y="457200"/>
            <a:ext cx="8393361" cy="553998"/>
          </a:xfrm>
        </p:spPr>
        <p:txBody>
          <a:bodyPr vert="horz" wrap="square" lIns="0" tIns="0" rIns="0" bIns="0" rtlCol="0" anchor="t">
            <a:spAutoFit/>
          </a:bodyPr>
          <a:lstStyle>
            <a:lvl1pPr marL="0" indent="0">
              <a:buFont typeface="Arial" panose="020B0604020202020204" pitchFamily="34" charset="0"/>
              <a:buNone/>
              <a:defRPr lang="en-IN" sz="3600" dirty="0">
                <a:gradFill>
                  <a:gsLst>
                    <a:gs pos="0">
                      <a:schemeClr val="tx2"/>
                    </a:gs>
                    <a:gs pos="100000">
                      <a:schemeClr val="tx2">
                        <a:lumMod val="60000"/>
                        <a:lumOff val="40000"/>
                      </a:schemeClr>
                    </a:gs>
                  </a:gsLst>
                  <a:lin ang="2700000" scaled="1"/>
                </a:gradFill>
              </a:defRPr>
            </a:lvl1pPr>
          </a:lstStyle>
          <a:p>
            <a:pPr marL="0" lvl="0"/>
            <a:r>
              <a:rPr lang="en-US" dirty="0"/>
              <a:t>Click to edit Master title style</a:t>
            </a:r>
            <a:endParaRPr lang="en-IN" dirty="0"/>
          </a:p>
        </p:txBody>
      </p:sp>
      <p:sp>
        <p:nvSpPr>
          <p:cNvPr id="16" name="Text Placeholder 35">
            <a:extLst>
              <a:ext uri="{FF2B5EF4-FFF2-40B4-BE49-F238E27FC236}">
                <a16:creationId xmlns:a16="http://schemas.microsoft.com/office/drawing/2014/main" id="{D74C5348-6FC8-3EFF-E8AF-A1D239638694}"/>
              </a:ext>
            </a:extLst>
          </p:cNvPr>
          <p:cNvSpPr>
            <a:spLocks noGrp="1"/>
          </p:cNvSpPr>
          <p:nvPr>
            <p:ph type="body" sz="quarter" idx="15" hasCustomPrompt="1"/>
          </p:nvPr>
        </p:nvSpPr>
        <p:spPr>
          <a:xfrm>
            <a:off x="588263" y="1627779"/>
            <a:ext cx="5261450" cy="269601"/>
          </a:xfrm>
          <a:noFill/>
        </p:spPr>
        <p:txBody>
          <a:bodyPr vert="horz" wrap="square" lIns="0" tIns="0" rIns="0" bIns="0" rtlCol="0" anchor="t">
            <a:noAutofit/>
          </a:bodyPr>
          <a:lstStyle>
            <a:lvl1pPr marL="0" indent="0">
              <a:buNone/>
              <a:defRPr kumimoji="0" lang="en-US" sz="1800" b="0" i="0" u="none" strike="noStrike" cap="none" normalizeH="0" dirty="0" smtClean="0">
                <a:ln>
                  <a:noFill/>
                </a:ln>
                <a:gradFill>
                  <a:gsLst>
                    <a:gs pos="100000">
                      <a:schemeClr val="tx2">
                        <a:lumMod val="60000"/>
                        <a:lumOff val="40000"/>
                      </a:schemeClr>
                    </a:gs>
                    <a:gs pos="0">
                      <a:schemeClr val="tx2"/>
                    </a:gs>
                  </a:gsLst>
                  <a:lin ang="0" scaled="0"/>
                </a:gradFill>
                <a:effectLst/>
                <a:uLnTx/>
                <a:uFillTx/>
                <a:latin typeface="+mj-lt"/>
                <a:ea typeface="Segoe UI" pitchFamily="34" charset="0"/>
              </a:defRPr>
            </a:lvl1pPr>
          </a:lstStyle>
          <a:p>
            <a:pPr marL="228600" lvl="0" indent="-228600" defTabSz="932472" fontAlgn="base">
              <a:spcBef>
                <a:spcPct val="0"/>
              </a:spcBef>
              <a:spcAft>
                <a:spcPct val="0"/>
              </a:spcAft>
              <a:buSzTx/>
            </a:pPr>
            <a:r>
              <a:rPr lang="en-US"/>
              <a:t>Click to add text</a:t>
            </a:r>
          </a:p>
        </p:txBody>
      </p:sp>
      <p:sp>
        <p:nvSpPr>
          <p:cNvPr id="17" name="Text Placeholder 35">
            <a:extLst>
              <a:ext uri="{FF2B5EF4-FFF2-40B4-BE49-F238E27FC236}">
                <a16:creationId xmlns:a16="http://schemas.microsoft.com/office/drawing/2014/main" id="{F831F155-8A54-997C-765C-6C941063424C}"/>
              </a:ext>
            </a:extLst>
          </p:cNvPr>
          <p:cNvSpPr>
            <a:spLocks noGrp="1"/>
          </p:cNvSpPr>
          <p:nvPr>
            <p:ph type="body" sz="quarter" idx="12" hasCustomPrompt="1"/>
          </p:nvPr>
        </p:nvSpPr>
        <p:spPr>
          <a:xfrm>
            <a:off x="588263" y="2019300"/>
            <a:ext cx="5261450" cy="805053"/>
          </a:xfrm>
          <a:noFill/>
        </p:spPr>
        <p:txBody>
          <a:bodyPr wrap="square" lIns="0" tIns="0" rIns="0" bIns="0" anchor="t">
            <a:noAutofit/>
          </a:bodyPr>
          <a:lstStyle>
            <a:lvl1pPr marL="0" indent="0">
              <a:buFont typeface="Arial" panose="020B0604020202020204" pitchFamily="34" charset="0"/>
              <a:buNone/>
              <a:defRPr kumimoji="0" lang="en-US" sz="1600" b="0" i="0" u="none" strike="noStrike" cap="none" normalizeH="0" dirty="0" smtClean="0">
                <a:ln>
                  <a:noFill/>
                </a:ln>
                <a:effectLst/>
                <a:uLnTx/>
                <a:uFillTx/>
                <a:ea typeface="Segoe UI" pitchFamily="34" charset="0"/>
              </a:defRPr>
            </a:lvl1pPr>
          </a:lstStyle>
          <a:p>
            <a:pPr marL="228600" lvl="0" indent="-228600" defTabSz="932472" fontAlgn="base">
              <a:spcBef>
                <a:spcPct val="0"/>
              </a:spcBef>
              <a:spcAft>
                <a:spcPct val="0"/>
              </a:spcAft>
              <a:buSzTx/>
            </a:pPr>
            <a:r>
              <a:rPr lang="en-US"/>
              <a:t>Click to add text</a:t>
            </a:r>
          </a:p>
        </p:txBody>
      </p:sp>
      <p:sp>
        <p:nvSpPr>
          <p:cNvPr id="18" name="Text Placeholder 35">
            <a:extLst>
              <a:ext uri="{FF2B5EF4-FFF2-40B4-BE49-F238E27FC236}">
                <a16:creationId xmlns:a16="http://schemas.microsoft.com/office/drawing/2014/main" id="{99944FF2-8C97-F1BC-7706-197F77E0B3D3}"/>
              </a:ext>
            </a:extLst>
          </p:cNvPr>
          <p:cNvSpPr>
            <a:spLocks noGrp="1"/>
          </p:cNvSpPr>
          <p:nvPr>
            <p:ph type="body" sz="quarter" idx="16" hasCustomPrompt="1"/>
          </p:nvPr>
        </p:nvSpPr>
        <p:spPr>
          <a:xfrm>
            <a:off x="588263" y="3112802"/>
            <a:ext cx="5261450" cy="269601"/>
          </a:xfrm>
          <a:noFill/>
        </p:spPr>
        <p:txBody>
          <a:bodyPr vert="horz" wrap="square" lIns="0" tIns="0" rIns="0" bIns="0" rtlCol="0" anchor="t">
            <a:noAutofit/>
          </a:bodyPr>
          <a:lstStyle>
            <a:lvl1pPr marL="0" indent="0">
              <a:buNone/>
              <a:defRPr kumimoji="0" lang="en-US" sz="1800" b="0" i="0" u="none" strike="noStrike" cap="none" normalizeH="0" dirty="0" smtClean="0">
                <a:ln>
                  <a:noFill/>
                </a:ln>
                <a:gradFill>
                  <a:gsLst>
                    <a:gs pos="100000">
                      <a:schemeClr val="tx2">
                        <a:lumMod val="60000"/>
                        <a:lumOff val="40000"/>
                      </a:schemeClr>
                    </a:gs>
                    <a:gs pos="0">
                      <a:schemeClr val="tx2"/>
                    </a:gs>
                  </a:gsLst>
                  <a:lin ang="0" scaled="0"/>
                </a:gradFill>
                <a:effectLst/>
                <a:uLnTx/>
                <a:uFillTx/>
                <a:latin typeface="+mj-lt"/>
                <a:ea typeface="Segoe UI" pitchFamily="34" charset="0"/>
              </a:defRPr>
            </a:lvl1pPr>
          </a:lstStyle>
          <a:p>
            <a:pPr marL="228600" lvl="0" indent="-228600" defTabSz="932472" fontAlgn="base">
              <a:spcBef>
                <a:spcPct val="0"/>
              </a:spcBef>
              <a:spcAft>
                <a:spcPct val="0"/>
              </a:spcAft>
              <a:buSzTx/>
            </a:pPr>
            <a:r>
              <a:rPr lang="en-US"/>
              <a:t>Click to add text</a:t>
            </a:r>
          </a:p>
        </p:txBody>
      </p:sp>
      <p:sp>
        <p:nvSpPr>
          <p:cNvPr id="19" name="Text Placeholder 35">
            <a:extLst>
              <a:ext uri="{FF2B5EF4-FFF2-40B4-BE49-F238E27FC236}">
                <a16:creationId xmlns:a16="http://schemas.microsoft.com/office/drawing/2014/main" id="{D33202B1-1C25-8E67-3E77-11CA92796DFD}"/>
              </a:ext>
            </a:extLst>
          </p:cNvPr>
          <p:cNvSpPr>
            <a:spLocks noGrp="1"/>
          </p:cNvSpPr>
          <p:nvPr>
            <p:ph type="body" sz="quarter" idx="17" hasCustomPrompt="1"/>
          </p:nvPr>
        </p:nvSpPr>
        <p:spPr>
          <a:xfrm>
            <a:off x="588263" y="3504323"/>
            <a:ext cx="5261450" cy="805053"/>
          </a:xfrm>
          <a:noFill/>
        </p:spPr>
        <p:txBody>
          <a:bodyPr wrap="square" lIns="0" tIns="0" rIns="0" bIns="0" anchor="t">
            <a:noAutofit/>
          </a:bodyPr>
          <a:lstStyle>
            <a:lvl1pPr marL="0" indent="0">
              <a:buFont typeface="Arial" panose="020B0604020202020204" pitchFamily="34" charset="0"/>
              <a:buNone/>
              <a:defRPr kumimoji="0" lang="en-US" sz="1600" b="0" i="0" u="none" strike="noStrike" cap="none" normalizeH="0" dirty="0" smtClean="0">
                <a:ln>
                  <a:noFill/>
                </a:ln>
                <a:effectLst/>
                <a:uLnTx/>
                <a:uFillTx/>
                <a:ea typeface="Segoe UI" pitchFamily="34" charset="0"/>
              </a:defRPr>
            </a:lvl1pPr>
          </a:lstStyle>
          <a:p>
            <a:pPr marL="228600" lvl="0" indent="-228600" defTabSz="932472" fontAlgn="base">
              <a:spcBef>
                <a:spcPct val="0"/>
              </a:spcBef>
              <a:spcAft>
                <a:spcPct val="0"/>
              </a:spcAft>
              <a:buSzTx/>
            </a:pPr>
            <a:r>
              <a:rPr lang="en-US"/>
              <a:t>Click to add text</a:t>
            </a:r>
          </a:p>
        </p:txBody>
      </p:sp>
      <p:sp>
        <p:nvSpPr>
          <p:cNvPr id="20" name="Text Placeholder 35">
            <a:extLst>
              <a:ext uri="{FF2B5EF4-FFF2-40B4-BE49-F238E27FC236}">
                <a16:creationId xmlns:a16="http://schemas.microsoft.com/office/drawing/2014/main" id="{ED2C738B-7A76-46D4-3EE8-9C6016D0767A}"/>
              </a:ext>
            </a:extLst>
          </p:cNvPr>
          <p:cNvSpPr>
            <a:spLocks noGrp="1"/>
          </p:cNvSpPr>
          <p:nvPr>
            <p:ph type="body" sz="quarter" idx="18" hasCustomPrompt="1"/>
          </p:nvPr>
        </p:nvSpPr>
        <p:spPr>
          <a:xfrm>
            <a:off x="588263" y="4687792"/>
            <a:ext cx="5261450" cy="269601"/>
          </a:xfrm>
          <a:noFill/>
        </p:spPr>
        <p:txBody>
          <a:bodyPr vert="horz" wrap="square" lIns="0" tIns="0" rIns="0" bIns="0" rtlCol="0" anchor="t">
            <a:noAutofit/>
          </a:bodyPr>
          <a:lstStyle>
            <a:lvl1pPr marL="0" indent="0">
              <a:buNone/>
              <a:defRPr kumimoji="0" lang="en-US" sz="1800" b="0" i="0" u="none" strike="noStrike" cap="none" normalizeH="0" dirty="0" smtClean="0">
                <a:ln>
                  <a:noFill/>
                </a:ln>
                <a:gradFill>
                  <a:gsLst>
                    <a:gs pos="100000">
                      <a:schemeClr val="tx2">
                        <a:lumMod val="60000"/>
                        <a:lumOff val="40000"/>
                      </a:schemeClr>
                    </a:gs>
                    <a:gs pos="0">
                      <a:schemeClr val="tx2"/>
                    </a:gs>
                  </a:gsLst>
                  <a:lin ang="0" scaled="0"/>
                </a:gradFill>
                <a:effectLst/>
                <a:uLnTx/>
                <a:uFillTx/>
                <a:latin typeface="+mj-lt"/>
                <a:ea typeface="Segoe UI" pitchFamily="34" charset="0"/>
              </a:defRPr>
            </a:lvl1pPr>
          </a:lstStyle>
          <a:p>
            <a:pPr marL="228600" lvl="0" indent="-228600" defTabSz="932472" fontAlgn="base">
              <a:spcBef>
                <a:spcPct val="0"/>
              </a:spcBef>
              <a:spcAft>
                <a:spcPct val="0"/>
              </a:spcAft>
              <a:buSzTx/>
            </a:pPr>
            <a:r>
              <a:rPr lang="en-US"/>
              <a:t>Click to add text</a:t>
            </a:r>
          </a:p>
        </p:txBody>
      </p:sp>
      <p:sp>
        <p:nvSpPr>
          <p:cNvPr id="21" name="Text Placeholder 35">
            <a:extLst>
              <a:ext uri="{FF2B5EF4-FFF2-40B4-BE49-F238E27FC236}">
                <a16:creationId xmlns:a16="http://schemas.microsoft.com/office/drawing/2014/main" id="{3638A435-C89A-684B-103C-D6E19D5B2C6C}"/>
              </a:ext>
            </a:extLst>
          </p:cNvPr>
          <p:cNvSpPr>
            <a:spLocks noGrp="1"/>
          </p:cNvSpPr>
          <p:nvPr>
            <p:ph type="body" sz="quarter" idx="19" hasCustomPrompt="1"/>
          </p:nvPr>
        </p:nvSpPr>
        <p:spPr>
          <a:xfrm>
            <a:off x="588263" y="5079313"/>
            <a:ext cx="5261450" cy="805053"/>
          </a:xfrm>
          <a:noFill/>
        </p:spPr>
        <p:txBody>
          <a:bodyPr wrap="square" lIns="0" tIns="0" rIns="0" bIns="0" anchor="t">
            <a:noAutofit/>
          </a:bodyPr>
          <a:lstStyle>
            <a:lvl1pPr marL="0" indent="0">
              <a:buFont typeface="Arial" panose="020B0604020202020204" pitchFamily="34" charset="0"/>
              <a:buNone/>
              <a:defRPr kumimoji="0" lang="en-US" sz="1600" b="0" i="0" u="none" strike="noStrike" cap="none" normalizeH="0" dirty="0" smtClean="0">
                <a:ln>
                  <a:noFill/>
                </a:ln>
                <a:effectLst/>
                <a:uLnTx/>
                <a:uFillTx/>
                <a:ea typeface="Segoe UI" pitchFamily="34" charset="0"/>
              </a:defRPr>
            </a:lvl1pPr>
          </a:lstStyle>
          <a:p>
            <a:pPr marL="228600" lvl="0" indent="-228600" defTabSz="932472" fontAlgn="base">
              <a:spcBef>
                <a:spcPct val="0"/>
              </a:spcBef>
              <a:spcAft>
                <a:spcPct val="0"/>
              </a:spcAft>
              <a:buSzTx/>
            </a:pPr>
            <a:r>
              <a:rPr lang="en-US"/>
              <a:t>Click to add text</a:t>
            </a:r>
          </a:p>
        </p:txBody>
      </p:sp>
      <p:sp>
        <p:nvSpPr>
          <p:cNvPr id="22" name="Picture Placeholder 58">
            <a:extLst>
              <a:ext uri="{FF2B5EF4-FFF2-40B4-BE49-F238E27FC236}">
                <a16:creationId xmlns:a16="http://schemas.microsoft.com/office/drawing/2014/main" id="{F4E70418-56F2-1389-58B8-C8C96D2D6AE8}"/>
              </a:ext>
            </a:extLst>
          </p:cNvPr>
          <p:cNvSpPr>
            <a:spLocks noGrp="1"/>
          </p:cNvSpPr>
          <p:nvPr>
            <p:ph type="pic" sz="quarter" idx="22"/>
          </p:nvPr>
        </p:nvSpPr>
        <p:spPr>
          <a:xfrm>
            <a:off x="6657973" y="1468397"/>
            <a:ext cx="5240337" cy="4809290"/>
          </a:xfrm>
          <a:prstGeom prst="roundRect">
            <a:avLst>
              <a:gd name="adj" fmla="val 5988"/>
            </a:avLst>
          </a:prstGeom>
          <a:solidFill>
            <a:schemeClr val="bg1">
              <a:alpha val="40000"/>
            </a:schemeClr>
          </a:solidFill>
          <a:ln>
            <a:solidFill>
              <a:schemeClr val="bg1"/>
            </a:solidFill>
          </a:ln>
          <a:effectLst>
            <a:outerShdw blurRad="254000" sx="102000" sy="102000" algn="ctr" rotWithShape="0">
              <a:prstClr val="black">
                <a:alpha val="8000"/>
              </a:prstClr>
            </a:outerShdw>
          </a:effectLst>
        </p:spPr>
        <p:txBody>
          <a:bodyPr bIns="640080" anchor="ctr">
            <a:noAutofit/>
          </a:bodyPr>
          <a:lstStyle>
            <a:lvl1pPr marL="0" indent="0" algn="ctr">
              <a:buFont typeface="Arial" panose="020B0604020202020204" pitchFamily="34" charset="0"/>
              <a:buNone/>
              <a:defRPr sz="2000"/>
            </a:lvl1pPr>
          </a:lstStyle>
          <a:p>
            <a:endParaRPr lang="en-IN"/>
          </a:p>
        </p:txBody>
      </p:sp>
    </p:spTree>
    <p:extLst>
      <p:ext uri="{BB962C8B-B14F-4D97-AF65-F5344CB8AC3E}">
        <p14:creationId xmlns:p14="http://schemas.microsoft.com/office/powerpoint/2010/main" val="1219309845"/>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image" Target="../media/image1.png"/><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50" name="Picture 49" descr="A picture containing screenshot, colorfulness&#10;&#10;Description automatically generated">
            <a:extLst>
              <a:ext uri="{FF2B5EF4-FFF2-40B4-BE49-F238E27FC236}">
                <a16:creationId xmlns:a16="http://schemas.microsoft.com/office/drawing/2014/main" id="{7299769D-12ED-63A5-35EE-70032F0DDCF1}"/>
              </a:ext>
            </a:extLst>
          </p:cNvPr>
          <p:cNvPicPr>
            <a:picLocks noChangeAspect="1"/>
          </p:cNvPicPr>
          <p:nvPr/>
        </p:nvPicPr>
        <p:blipFill>
          <a:blip r:embed="rId69"/>
          <a:stretch>
            <a:fillRect/>
          </a:stretch>
        </p:blipFill>
        <p:spPr>
          <a:xfrm>
            <a:off x="12353532" y="0"/>
            <a:ext cx="1040075" cy="6858000"/>
          </a:xfrm>
          <a:prstGeom prst="rect">
            <a:avLst/>
          </a:prstGeom>
        </p:spPr>
      </p:pic>
      <p:sp>
        <p:nvSpPr>
          <p:cNvPr id="6" name="Text Placeholder 3">
            <a:extLst>
              <a:ext uri="{FF2B5EF4-FFF2-40B4-BE49-F238E27FC236}">
                <a16:creationId xmlns:a16="http://schemas.microsoft.com/office/drawing/2014/main" id="{B37ED564-055E-99E4-8D52-A7C00AECDA89}"/>
              </a:ext>
            </a:extLst>
          </p:cNvPr>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8" name="GRID" hidden="1">
            <a:extLst>
              <a:ext uri="{FF2B5EF4-FFF2-40B4-BE49-F238E27FC236}">
                <a16:creationId xmlns:a16="http://schemas.microsoft.com/office/drawing/2014/main" id="{C6B6F4D7-B785-EBE0-EFC8-70122CE93F9A}"/>
              </a:ext>
            </a:extLst>
          </p:cNvPr>
          <p:cNvGrpSpPr/>
          <p:nvPr userDrawn="1"/>
        </p:nvGrpSpPr>
        <p:grpSpPr>
          <a:xfrm>
            <a:off x="0" y="0"/>
            <a:ext cx="12192000" cy="6858000"/>
            <a:chOff x="0" y="0"/>
            <a:chExt cx="12192000" cy="6858000"/>
          </a:xfrm>
        </p:grpSpPr>
        <p:cxnSp>
          <p:nvCxnSpPr>
            <p:cNvPr id="34" name="Straight Connector 33">
              <a:extLst>
                <a:ext uri="{FF2B5EF4-FFF2-40B4-BE49-F238E27FC236}">
                  <a16:creationId xmlns:a16="http://schemas.microsoft.com/office/drawing/2014/main" id="{BEC36EEE-9296-4A54-BCF3-E660B4DBD4D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B1A9C7C4-2788-086A-06C9-6FDAB9D36F66}"/>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07D75668-D77B-B2A0-586F-44A34F72AEB7}"/>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423497B-EDD9-2961-965C-5D57068EEE9F}"/>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E964A9A9-8A8B-8570-C5A3-985365C4229D}"/>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3A60DA42-7DA0-ED55-CBEC-B5451D73276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B8E8C73E-1068-F020-D2CE-66DC645BEAC4}"/>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D275D275-40DF-46F0-B106-70C933C8900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79791540-38A9-9B35-FF73-80A26D366DAF}"/>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9695B4DD-E25E-9837-8C3F-6E925F25801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360DAF09-AA98-8961-ED05-91D1FFBDE6C8}"/>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D49EFA2F-FA79-C015-586D-9D05E7134BB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77B083E0-68D2-5A77-7B0B-6BBF42B204CE}"/>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F6BFA2C8-3736-44A8-AC83-B0C153E16125}"/>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BDF1FE2F-7862-07F0-41CB-143927C71663}"/>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D72C70F4-D52B-BA06-6A4D-D31E6467C4B1}"/>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94A030BA-B920-9178-5F11-AAD132ACBC6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30EBA2D2-99A5-593B-3F4F-3D013DFFD48A}"/>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416C4F9F-9373-0E5F-B3E5-428660937477}"/>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DFF481AD-2908-3F01-EFBB-BC50543A5A3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A23C7F91-A0BB-5E29-BA6A-428745D8137A}"/>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67893E39-028A-D869-57C8-DA39DD4CDC98}"/>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9A759E7F-FFE4-437F-C6DF-7C4647FBCBB7}"/>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0E3A3E6D-F34F-053F-85E3-A0D5D803777E}"/>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C4AD4EB4-8366-1D30-6C4A-B79CEC28A0B1}"/>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825FA616-7A07-5F7A-903F-76086FEAC5AE}"/>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B40E325F-1794-09CC-4B91-CAD0A9DE9826}"/>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B8FE8BC8-0A00-DCD8-9ED2-3E4CFAF1C601}"/>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5E1D1FD6-5199-B9CB-D384-EF8B953D137E}"/>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0A7A5DE6-3E0E-5F7B-B6DD-48371AEBD087}"/>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CCFE049C-BF1D-F1E3-780C-9751D15B6D2F}"/>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2E894A6A-609D-D5C3-B964-666136ABDBC1}"/>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7E94301E-B445-6B82-1951-3C12C3187BDB}"/>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CC92E826-CBC9-9F70-B67C-FC22EF174B67}"/>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79" name=".64 square" hidden="1">
            <a:extLst>
              <a:ext uri="{FF2B5EF4-FFF2-40B4-BE49-F238E27FC236}">
                <a16:creationId xmlns:a16="http://schemas.microsoft.com/office/drawing/2014/main" id="{5C21C4FD-830F-3750-E81E-1EFAB5CBC4B4}"/>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80" name=".32 square" hidden="1">
            <a:extLst>
              <a:ext uri="{FF2B5EF4-FFF2-40B4-BE49-F238E27FC236}">
                <a16:creationId xmlns:a16="http://schemas.microsoft.com/office/drawing/2014/main" id="{5AB898F6-B811-E351-60FF-097AD756D5D7}"/>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81" name="Picture 80" descr="A picture containing screenshot, colorfulness&#10;&#10;Description automatically generated">
            <a:extLst>
              <a:ext uri="{FF2B5EF4-FFF2-40B4-BE49-F238E27FC236}">
                <a16:creationId xmlns:a16="http://schemas.microsoft.com/office/drawing/2014/main" id="{538D8849-0558-5119-90D6-5C1766166F8B}"/>
              </a:ext>
            </a:extLst>
          </p:cNvPr>
          <p:cNvPicPr>
            <a:picLocks noChangeAspect="1"/>
          </p:cNvPicPr>
          <p:nvPr userDrawn="1"/>
        </p:nvPicPr>
        <p:blipFill>
          <a:blip r:embed="rId69"/>
          <a:stretch>
            <a:fillRect/>
          </a:stretch>
        </p:blipFill>
        <p:spPr>
          <a:xfrm>
            <a:off x="12353532" y="0"/>
            <a:ext cx="1040075" cy="6858000"/>
          </a:xfrm>
          <a:prstGeom prst="rect">
            <a:avLst/>
          </a:prstGeom>
        </p:spPr>
      </p:pic>
    </p:spTree>
    <p:extLst>
      <p:ext uri="{BB962C8B-B14F-4D97-AF65-F5344CB8AC3E}">
        <p14:creationId xmlns:p14="http://schemas.microsoft.com/office/powerpoint/2010/main" val="354488225"/>
      </p:ext>
    </p:extLst>
  </p:cSld>
  <p:clrMap bg1="lt1" tx1="dk1" bg2="lt2" tx2="dk2" accent1="accent1" accent2="accent2" accent3="accent3" accent4="accent4" accent5="accent5" accent6="accent6" hlink="hlink" folHlink="folHlink"/>
  <p:sldLayoutIdLst>
    <p:sldLayoutId id="2147483820" r:id="rId1"/>
    <p:sldLayoutId id="2147483756" r:id="rId2"/>
    <p:sldLayoutId id="2147483757" r:id="rId3"/>
    <p:sldLayoutId id="2147483758" r:id="rId4"/>
    <p:sldLayoutId id="2147483759" r:id="rId5"/>
    <p:sldLayoutId id="2147483760" r:id="rId6"/>
    <p:sldLayoutId id="2147483761" r:id="rId7"/>
    <p:sldLayoutId id="2147483762" r:id="rId8"/>
    <p:sldLayoutId id="2147483763" r:id="rId9"/>
    <p:sldLayoutId id="2147483764" r:id="rId10"/>
    <p:sldLayoutId id="2147483765" r:id="rId11"/>
    <p:sldLayoutId id="2147483766" r:id="rId12"/>
    <p:sldLayoutId id="2147483767" r:id="rId13"/>
    <p:sldLayoutId id="2147483768" r:id="rId14"/>
    <p:sldLayoutId id="2147483769" r:id="rId15"/>
    <p:sldLayoutId id="2147483770" r:id="rId16"/>
    <p:sldLayoutId id="2147483771" r:id="rId17"/>
    <p:sldLayoutId id="2147483772" r:id="rId18"/>
    <p:sldLayoutId id="2147483773" r:id="rId19"/>
    <p:sldLayoutId id="2147483774" r:id="rId20"/>
    <p:sldLayoutId id="2147483775" r:id="rId21"/>
    <p:sldLayoutId id="2147483776" r:id="rId22"/>
    <p:sldLayoutId id="2147483777" r:id="rId23"/>
    <p:sldLayoutId id="2147483778" r:id="rId24"/>
    <p:sldLayoutId id="2147483779" r:id="rId25"/>
    <p:sldLayoutId id="2147483780" r:id="rId26"/>
    <p:sldLayoutId id="2147483781" r:id="rId27"/>
    <p:sldLayoutId id="2147483782" r:id="rId28"/>
    <p:sldLayoutId id="2147483783" r:id="rId29"/>
    <p:sldLayoutId id="2147483784" r:id="rId30"/>
    <p:sldLayoutId id="2147483785" r:id="rId31"/>
    <p:sldLayoutId id="2147483786" r:id="rId32"/>
    <p:sldLayoutId id="2147483787" r:id="rId33"/>
    <p:sldLayoutId id="2147483788" r:id="rId34"/>
    <p:sldLayoutId id="2147483789" r:id="rId35"/>
    <p:sldLayoutId id="2147483821" r:id="rId36"/>
    <p:sldLayoutId id="2147483790" r:id="rId37"/>
    <p:sldLayoutId id="2147483791" r:id="rId38"/>
    <p:sldLayoutId id="2147483792" r:id="rId39"/>
    <p:sldLayoutId id="2147483793" r:id="rId40"/>
    <p:sldLayoutId id="2147483794" r:id="rId41"/>
    <p:sldLayoutId id="2147483795" r:id="rId42"/>
    <p:sldLayoutId id="2147483796" r:id="rId43"/>
    <p:sldLayoutId id="2147483797" r:id="rId44"/>
    <p:sldLayoutId id="2147483798" r:id="rId45"/>
    <p:sldLayoutId id="2147483799" r:id="rId46"/>
    <p:sldLayoutId id="2147483800" r:id="rId47"/>
    <p:sldLayoutId id="2147483801" r:id="rId48"/>
    <p:sldLayoutId id="2147483802" r:id="rId49"/>
    <p:sldLayoutId id="2147483803" r:id="rId50"/>
    <p:sldLayoutId id="2147483804" r:id="rId51"/>
    <p:sldLayoutId id="2147483805" r:id="rId52"/>
    <p:sldLayoutId id="2147483806" r:id="rId53"/>
    <p:sldLayoutId id="2147483807" r:id="rId54"/>
    <p:sldLayoutId id="2147483808" r:id="rId55"/>
    <p:sldLayoutId id="2147483809" r:id="rId56"/>
    <p:sldLayoutId id="2147483810" r:id="rId57"/>
    <p:sldLayoutId id="2147483811" r:id="rId58"/>
    <p:sldLayoutId id="2147483812" r:id="rId59"/>
    <p:sldLayoutId id="2147483813" r:id="rId60"/>
    <p:sldLayoutId id="2147483814" r:id="rId61"/>
    <p:sldLayoutId id="2147483815" r:id="rId62"/>
    <p:sldLayoutId id="2147483816" r:id="rId63"/>
    <p:sldLayoutId id="2147483817" r:id="rId64"/>
    <p:sldLayoutId id="2147483818" r:id="rId65"/>
    <p:sldLayoutId id="2147483819" r:id="rId66"/>
    <p:sldLayoutId id="2147483823" r:id="rId67"/>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368">
          <p15:clr>
            <a:srgbClr val="C35EA4"/>
          </p15:clr>
        </p15:guide>
        <p15:guide id="32" pos="7313">
          <p15:clr>
            <a:srgbClr val="C35EA4"/>
          </p15:clr>
        </p15:guide>
        <p15:guide id="33" orient="horz" pos="369">
          <p15:clr>
            <a:srgbClr val="C35EA4"/>
          </p15:clr>
        </p15:guide>
        <p15:guide id="34" orient="horz" pos="3949">
          <p15:clr>
            <a:srgbClr val="C35EA4"/>
          </p15:clr>
        </p15:guide>
        <p15:guide id="35" orient="horz" pos="184">
          <p15:clr>
            <a:srgbClr val="A4A3A4"/>
          </p15:clr>
        </p15:guide>
        <p15:guide id="36" pos="185">
          <p15:clr>
            <a:srgbClr val="A4A3A4"/>
          </p15:clr>
        </p15:guide>
        <p15:guide id="37" orient="horz" pos="4135">
          <p15:clr>
            <a:srgbClr val="A4A3A4"/>
          </p15:clr>
        </p15:guide>
        <p15:guide id="38"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7.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7" Type="http://schemas.openxmlformats.org/officeDocument/2006/relationships/image" Target="../media/image29.png"/><Relationship Id="rId2" Type="http://schemas.openxmlformats.org/officeDocument/2006/relationships/slideLayout" Target="../slideLayouts/slideLayout2.xml"/><Relationship Id="rId1" Type="http://schemas.openxmlformats.org/officeDocument/2006/relationships/tags" Target="../tags/tag1.xml"/><Relationship Id="rId6" Type="http://schemas.openxmlformats.org/officeDocument/2006/relationships/customXml" Target="../ink/ink2.xml"/><Relationship Id="rId5" Type="http://schemas.openxmlformats.org/officeDocument/2006/relationships/image" Target="../media/image28.png"/><Relationship Id="rId4" Type="http://schemas.openxmlformats.org/officeDocument/2006/relationships/customXml" Target="../ink/ink1.xml"/></Relationships>
</file>

<file path=ppt/slides/_rels/slide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32.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33.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3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FAF76B3-5206-B098-A744-BDACE254C679}"/>
              </a:ext>
            </a:extLst>
          </p:cNvPr>
          <p:cNvSpPr>
            <a:spLocks noGrp="1"/>
          </p:cNvSpPr>
          <p:nvPr>
            <p:ph type="title"/>
          </p:nvPr>
        </p:nvSpPr>
        <p:spPr>
          <a:xfrm>
            <a:off x="588263" y="3152001"/>
            <a:ext cx="4737800" cy="1107996"/>
          </a:xfrm>
        </p:spPr>
        <p:txBody>
          <a:bodyPr/>
          <a:lstStyle/>
          <a:p>
            <a:r>
              <a:rPr lang="en-IN" dirty="0"/>
              <a:t>Information Assistant </a:t>
            </a:r>
            <a:br>
              <a:rPr lang="en-IN" dirty="0"/>
            </a:br>
            <a:r>
              <a:rPr lang="en-IN" dirty="0"/>
              <a:t>Chunking</a:t>
            </a:r>
          </a:p>
        </p:txBody>
      </p:sp>
      <p:sp>
        <p:nvSpPr>
          <p:cNvPr id="2" name="TextBox 1">
            <a:extLst>
              <a:ext uri="{FF2B5EF4-FFF2-40B4-BE49-F238E27FC236}">
                <a16:creationId xmlns:a16="http://schemas.microsoft.com/office/drawing/2014/main" id="{A0AC257D-DE03-FB34-1B59-82EA2E172251}"/>
              </a:ext>
            </a:extLst>
          </p:cNvPr>
          <p:cNvSpPr txBox="1">
            <a:spLocks/>
          </p:cNvSpPr>
          <p:nvPr/>
        </p:nvSpPr>
        <p:spPr>
          <a:xfrm>
            <a:off x="584200" y="1660222"/>
            <a:ext cx="5016501" cy="246221"/>
          </a:xfrm>
          <a:prstGeom prst="rect">
            <a:avLst/>
          </a:prstGeom>
          <a:noFill/>
        </p:spPr>
        <p:txBody>
          <a:bodyPr wrap="square" lIns="9144" tIns="0" rIns="0" bIns="0" rtlCol="0">
            <a:spAutoFit/>
          </a:bodyPr>
          <a:lstStyle>
            <a:defPPr>
              <a:defRPr lang="en-US"/>
            </a:defPPr>
            <a:lvl1pPr>
              <a:defRPr sz="1600">
                <a:latin typeface="+mj-lt"/>
              </a:defRPr>
            </a:lvl1pPr>
          </a:lstStyle>
          <a:p>
            <a:pPr lvl="0"/>
            <a:r>
              <a:rPr lang="en-US" dirty="0"/>
              <a:t>Industry &amp; Partner Sales</a:t>
            </a:r>
          </a:p>
        </p:txBody>
      </p:sp>
      <p:sp>
        <p:nvSpPr>
          <p:cNvPr id="5" name="TextBox 4">
            <a:extLst>
              <a:ext uri="{FF2B5EF4-FFF2-40B4-BE49-F238E27FC236}">
                <a16:creationId xmlns:a16="http://schemas.microsoft.com/office/drawing/2014/main" id="{0380EE63-9043-2AD6-9741-1EE3EE5F1914}"/>
              </a:ext>
            </a:extLst>
          </p:cNvPr>
          <p:cNvSpPr txBox="1">
            <a:spLocks/>
          </p:cNvSpPr>
          <p:nvPr/>
        </p:nvSpPr>
        <p:spPr>
          <a:xfrm>
            <a:off x="584200" y="1989697"/>
            <a:ext cx="5016501" cy="307777"/>
          </a:xfrm>
          <a:prstGeom prst="rect">
            <a:avLst/>
          </a:prstGeom>
          <a:noFill/>
        </p:spPr>
        <p:txBody>
          <a:bodyPr wrap="square" lIns="0" tIns="0" rIns="0" bIns="0" rtlCol="0">
            <a:spAutoFit/>
          </a:bodyPr>
          <a:lstStyle/>
          <a:p>
            <a:pPr marL="0" algn="l" defTabSz="914367" rtl="0" eaLnBrk="1" latinLnBrk="0" hangingPunct="1"/>
            <a:r>
              <a:rPr lang="en-US" sz="2000" b="1" kern="1200" dirty="0">
                <a:gradFill>
                  <a:gsLst>
                    <a:gs pos="100000">
                      <a:srgbClr val="0078D4"/>
                    </a:gs>
                    <a:gs pos="50000">
                      <a:srgbClr val="50E6FF"/>
                    </a:gs>
                  </a:gsLst>
                  <a:lin ang="2700000" scaled="1"/>
                </a:gradFill>
                <a:latin typeface="+mn-lt"/>
                <a:ea typeface="+mn-ea"/>
                <a:cs typeface="+mn-cs"/>
              </a:rPr>
              <a:t>WW Public Sector</a:t>
            </a:r>
          </a:p>
        </p:txBody>
      </p:sp>
      <p:sp>
        <p:nvSpPr>
          <p:cNvPr id="4" name="Text Placeholder 3">
            <a:extLst>
              <a:ext uri="{FF2B5EF4-FFF2-40B4-BE49-F238E27FC236}">
                <a16:creationId xmlns:a16="http://schemas.microsoft.com/office/drawing/2014/main" id="{EEB8E4B4-DD96-BD75-78A7-BF8D3631C999}"/>
              </a:ext>
            </a:extLst>
          </p:cNvPr>
          <p:cNvSpPr>
            <a:spLocks noGrp="1"/>
          </p:cNvSpPr>
          <p:nvPr>
            <p:ph type="body" sz="quarter" idx="12"/>
          </p:nvPr>
        </p:nvSpPr>
        <p:spPr>
          <a:xfrm>
            <a:off x="582042" y="4782281"/>
            <a:ext cx="4734044" cy="615553"/>
          </a:xfrm>
        </p:spPr>
        <p:txBody>
          <a:bodyPr/>
          <a:lstStyle/>
          <a:p>
            <a:r>
              <a:rPr lang="en-IN" dirty="0"/>
              <a:t>George Earl</a:t>
            </a:r>
          </a:p>
          <a:p>
            <a:endParaRPr lang="en-IN" dirty="0"/>
          </a:p>
        </p:txBody>
      </p:sp>
      <p:pic>
        <p:nvPicPr>
          <p:cNvPr id="7" name="Picture Placeholder 6" descr="A abstract of a geographical location overlaid by a wire mesh frame">
            <a:extLst>
              <a:ext uri="{FF2B5EF4-FFF2-40B4-BE49-F238E27FC236}">
                <a16:creationId xmlns:a16="http://schemas.microsoft.com/office/drawing/2014/main" id="{7CB0AAA0-9CCA-99DB-CC86-8DD6FB73B94C}"/>
              </a:ext>
            </a:extLst>
          </p:cNvPr>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l="24517" r="24517"/>
          <a:stretch>
            <a:fillRect/>
          </a:stretch>
        </p:blipFill>
        <p:spPr/>
      </p:pic>
    </p:spTree>
    <p:extLst>
      <p:ext uri="{BB962C8B-B14F-4D97-AF65-F5344CB8AC3E}">
        <p14:creationId xmlns:p14="http://schemas.microsoft.com/office/powerpoint/2010/main" val="211128747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Rectangle 54">
            <a:extLst>
              <a:ext uri="{FF2B5EF4-FFF2-40B4-BE49-F238E27FC236}">
                <a16:creationId xmlns:a16="http://schemas.microsoft.com/office/drawing/2014/main" id="{E62E28CA-C76B-144D-6F1D-3436385415C9}"/>
              </a:ext>
              <a:ext uri="{C183D7F6-B498-43B3-948B-1728B52AA6E4}">
                <adec:decorative xmlns:adec="http://schemas.microsoft.com/office/drawing/2017/decorative" val="1"/>
              </a:ext>
            </a:extLst>
          </p:cNvPr>
          <p:cNvSpPr/>
          <p:nvPr/>
        </p:nvSpPr>
        <p:spPr>
          <a:xfrm>
            <a:off x="2734124" y="2527242"/>
            <a:ext cx="6317726" cy="3836944"/>
          </a:xfrm>
          <a:prstGeom prst="rect">
            <a:avLst/>
          </a:prstGeom>
          <a:solidFill>
            <a:schemeClr val="bg1">
              <a:lumMod val="95000"/>
            </a:schemeClr>
          </a:solidFill>
        </p:spPr>
        <p:style>
          <a:lnRef idx="2">
            <a:schemeClr val="accent1"/>
          </a:lnRef>
          <a:fillRef idx="1">
            <a:schemeClr val="lt1"/>
          </a:fillRef>
          <a:effectRef idx="0">
            <a:schemeClr val="accent1"/>
          </a:effectRef>
          <a:fontRef idx="minor">
            <a:schemeClr val="dk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Segoe UI" panose="020B0502040204020203" pitchFamily="34" charset="0"/>
              <a:ea typeface="+mn-ea"/>
              <a:cs typeface="+mn-cs"/>
            </a:endParaRPr>
          </a:p>
        </p:txBody>
      </p:sp>
      <p:sp>
        <p:nvSpPr>
          <p:cNvPr id="3" name="Rounded Rectangle 18" descr="Announcing&#10;">
            <a:extLst>
              <a:ext uri="{FF2B5EF4-FFF2-40B4-BE49-F238E27FC236}">
                <a16:creationId xmlns:a16="http://schemas.microsoft.com/office/drawing/2014/main" id="{9CF00C71-09A4-7F21-93C2-652B89DF82A8}"/>
              </a:ext>
            </a:extLst>
          </p:cNvPr>
          <p:cNvSpPr>
            <a:spLocks noGrp="1"/>
          </p:cNvSpPr>
          <p:nvPr>
            <p:ph type="title" idx="4294967295"/>
          </p:nvPr>
        </p:nvSpPr>
        <p:spPr bwMode="auto">
          <a:xfrm>
            <a:off x="1658662" y="493814"/>
            <a:ext cx="8682087" cy="696795"/>
          </a:xfrm>
          <a:prstGeom prst="roundRect">
            <a:avLst>
              <a:gd name="adj" fmla="val 50000"/>
            </a:avLst>
          </a:prstGeom>
          <a:solidFill>
            <a:schemeClr val="bg1">
              <a:lumMod val="95000"/>
            </a:schemeClr>
          </a:solidFill>
          <a:ln>
            <a:noFill/>
            <a:prstDash/>
          </a:ln>
          <a:effectLst>
            <a:outerShdw blurRad="63500" dist="127000" dir="2700000" algn="tl" rotWithShape="0">
              <a:srgbClr val="000000">
                <a:alpha val="49804"/>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CA" sz="2800" b="1" i="0" u="none" strike="noStrike" kern="1200" cap="none" spc="0" normalizeH="0" baseline="0" noProof="0" dirty="0">
                <a:ln w="3175">
                  <a:noFill/>
                </a:ln>
                <a:gradFill>
                  <a:gsLst>
                    <a:gs pos="69540">
                      <a:srgbClr val="000000"/>
                    </a:gs>
                    <a:gs pos="41954">
                      <a:srgbClr val="000000"/>
                    </a:gs>
                  </a:gsLst>
                  <a:path path="circle">
                    <a:fillToRect l="100000" b="100000"/>
                  </a:path>
                </a:gradFill>
                <a:effectLst/>
                <a:uLnTx/>
                <a:uFillTx/>
                <a:latin typeface="Segoe UI Semibold"/>
                <a:ea typeface="+mn-ea"/>
                <a:cs typeface="Segoe UI" pitchFamily="34" charset="0"/>
              </a:rPr>
              <a:t>Retrieval Augmented Generation (RAG)</a:t>
            </a:r>
          </a:p>
        </p:txBody>
      </p:sp>
      <p:sp>
        <p:nvSpPr>
          <p:cNvPr id="80" name="Rounded Rectangle 12">
            <a:extLst>
              <a:ext uri="{FF2B5EF4-FFF2-40B4-BE49-F238E27FC236}">
                <a16:creationId xmlns:a16="http://schemas.microsoft.com/office/drawing/2014/main" id="{8A1BC63B-5877-5511-F5FD-9215C04C6ADE}"/>
              </a:ext>
            </a:extLst>
          </p:cNvPr>
          <p:cNvSpPr/>
          <p:nvPr/>
        </p:nvSpPr>
        <p:spPr>
          <a:xfrm>
            <a:off x="4642916" y="1581920"/>
            <a:ext cx="2475566" cy="418391"/>
          </a:xfrm>
          <a:prstGeom prst="roundRect">
            <a:avLst/>
          </a:prstGeom>
          <a:solidFill>
            <a:schemeClr val="bg1">
              <a:lumMod val="95000"/>
            </a:schemeClr>
          </a:solidFill>
          <a:ln w="19050">
            <a:solidFill>
              <a:schemeClr val="tx2">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Segoe UI" panose="020B0502040204020203" pitchFamily="34" charset="0"/>
              </a:rPr>
              <a:t>User Question</a:t>
            </a:r>
            <a:endParaRPr kumimoji="0" lang="en-US" sz="1800" b="0" i="0" u="none" strike="noStrike" kern="1200" cap="none" spc="0" normalizeH="0" baseline="0" noProof="0" dirty="0">
              <a:ln>
                <a:noFill/>
              </a:ln>
              <a:effectLst/>
              <a:uLnTx/>
              <a:uFillTx/>
              <a:latin typeface="Segoe UI" panose="020B0502040204020203" pitchFamily="34" charset="0"/>
              <a:ea typeface="+mn-ea"/>
              <a:cs typeface="+mn-cs"/>
            </a:endParaRPr>
          </a:p>
        </p:txBody>
      </p:sp>
      <p:sp>
        <p:nvSpPr>
          <p:cNvPr id="23" name="TextBox 22">
            <a:extLst>
              <a:ext uri="{FF2B5EF4-FFF2-40B4-BE49-F238E27FC236}">
                <a16:creationId xmlns:a16="http://schemas.microsoft.com/office/drawing/2014/main" id="{191419E3-F82E-3243-9834-F0BF881C82A2}"/>
              </a:ext>
            </a:extLst>
          </p:cNvPr>
          <p:cNvSpPr txBox="1"/>
          <p:nvPr/>
        </p:nvSpPr>
        <p:spPr>
          <a:xfrm>
            <a:off x="2853358" y="2565958"/>
            <a:ext cx="1867013" cy="615553"/>
          </a:xfrm>
          <a:prstGeom prst="rect">
            <a:avLst/>
          </a:prstGeom>
          <a:noFill/>
        </p:spPr>
        <p:txBody>
          <a:bodyPr wrap="square" lIns="0" tIns="0" rIns="0" bIns="0" rtlCol="0">
            <a:spAutoFit/>
          </a:bodyPr>
          <a:lstStyle/>
          <a:p>
            <a:r>
              <a:rPr lang="en-US" sz="2000" dirty="0">
                <a:latin typeface="Segoe UI" panose="020B0502040204020203" pitchFamily="34" charset="0"/>
              </a:rPr>
              <a:t>LLM Workflow</a:t>
            </a:r>
            <a:endParaRPr kumimoji="0" lang="en-US" sz="2000" b="0" i="0" u="none" strike="noStrike" kern="1200" cap="none" spc="0" normalizeH="0" baseline="0" noProof="0" dirty="0">
              <a:ln>
                <a:noFill/>
              </a:ln>
              <a:effectLst/>
              <a:uLnTx/>
              <a:uFillTx/>
              <a:latin typeface="Segoe UI" panose="020B0502040204020203" pitchFamily="34" charset="0"/>
              <a:ea typeface="+mn-ea"/>
              <a:cs typeface="+mn-cs"/>
            </a:endParaRPr>
          </a:p>
          <a:p>
            <a:pPr algn="l"/>
            <a:endParaRPr lang="en-US" sz="2000" dirty="0"/>
          </a:p>
        </p:txBody>
      </p:sp>
      <p:sp>
        <p:nvSpPr>
          <p:cNvPr id="13" name="Rounded Rectangle 12">
            <a:extLst>
              <a:ext uri="{FF2B5EF4-FFF2-40B4-BE49-F238E27FC236}">
                <a16:creationId xmlns:a16="http://schemas.microsoft.com/office/drawing/2014/main" id="{ACE62363-1B69-FA94-0053-CA87EF3AFC45}"/>
              </a:ext>
            </a:extLst>
          </p:cNvPr>
          <p:cNvSpPr/>
          <p:nvPr/>
        </p:nvSpPr>
        <p:spPr>
          <a:xfrm>
            <a:off x="4638216" y="2930468"/>
            <a:ext cx="2480265" cy="418391"/>
          </a:xfrm>
          <a:prstGeom prst="roundRect">
            <a:avLst/>
          </a:prstGeom>
          <a:solidFill>
            <a:schemeClr val="bg1">
              <a:lumMod val="95000"/>
            </a:schemeClr>
          </a:solidFill>
          <a:ln w="19050">
            <a:solidFill>
              <a:schemeClr val="tx2">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effectLst/>
                <a:uLnTx/>
                <a:uFillTx/>
                <a:latin typeface="Segoe UI" panose="020B0502040204020203" pitchFamily="34" charset="0"/>
                <a:ea typeface="+mn-ea"/>
                <a:cs typeface="+mn-cs"/>
              </a:rPr>
              <a:t>Query My Data</a:t>
            </a:r>
          </a:p>
        </p:txBody>
      </p:sp>
      <p:cxnSp>
        <p:nvCxnSpPr>
          <p:cNvPr id="22" name="Straight Arrow Connector 21">
            <a:extLst>
              <a:ext uri="{FF2B5EF4-FFF2-40B4-BE49-F238E27FC236}">
                <a16:creationId xmlns:a16="http://schemas.microsoft.com/office/drawing/2014/main" id="{8267CEC3-23B2-CAB7-A25F-29F50472C0E2}"/>
              </a:ext>
              <a:ext uri="{C183D7F6-B498-43B3-948B-1728B52AA6E4}">
                <adec:decorative xmlns:adec="http://schemas.microsoft.com/office/drawing/2017/decorative" val="1"/>
              </a:ext>
            </a:extLst>
          </p:cNvPr>
          <p:cNvCxnSpPr>
            <a:cxnSpLocks/>
            <a:stCxn id="70" idx="2"/>
          </p:cNvCxnSpPr>
          <p:nvPr/>
        </p:nvCxnSpPr>
        <p:spPr>
          <a:xfrm>
            <a:off x="5892987" y="5986912"/>
            <a:ext cx="0" cy="778672"/>
          </a:xfrm>
          <a:prstGeom prst="straightConnector1">
            <a:avLst/>
          </a:prstGeom>
          <a:ln w="19050">
            <a:solidFill>
              <a:schemeClr val="tx2">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cxnSp>
      <p:sp>
        <p:nvSpPr>
          <p:cNvPr id="105" name="Rectangle: Rounded Corners 104">
            <a:extLst>
              <a:ext uri="{FF2B5EF4-FFF2-40B4-BE49-F238E27FC236}">
                <a16:creationId xmlns:a16="http://schemas.microsoft.com/office/drawing/2014/main" id="{E8701078-253A-D6A8-25CA-D0255A2381BC}"/>
              </a:ext>
            </a:extLst>
          </p:cNvPr>
          <p:cNvSpPr/>
          <p:nvPr/>
        </p:nvSpPr>
        <p:spPr>
          <a:xfrm>
            <a:off x="10006893" y="2984797"/>
            <a:ext cx="1229369" cy="309872"/>
          </a:xfrm>
          <a:prstGeom prst="roundRect">
            <a:avLst/>
          </a:prstGeom>
          <a:solidFill>
            <a:schemeClr val="bg1">
              <a:lumMod val="95000"/>
            </a:schemeClr>
          </a:solidFill>
          <a:effectLst>
            <a:outerShdw blurRad="63500" dist="127000" dir="2700000" algn="tl" rotWithShape="0">
              <a:srgbClr val="000000">
                <a:alpha val="49804"/>
              </a:srgbClr>
            </a:outerShdw>
          </a:effectLst>
        </p:spPr>
        <p:txBody>
          <a:bodyPr wrap="square" lIns="0" tIns="18288" rIns="0" bIns="45720" anchor="ctr" anchorCtr="0">
            <a:spAutoFit/>
          </a:bodyPr>
          <a:lstStyle/>
          <a:p>
            <a:pPr algn="ctr" defTabSz="914367" fontAlgn="base">
              <a:spcBef>
                <a:spcPct val="0"/>
              </a:spcBef>
              <a:spcAft>
                <a:spcPct val="0"/>
              </a:spcAft>
            </a:pPr>
            <a:r>
              <a:rPr lang="en-US" sz="1400" b="1">
                <a:ln w="3175">
                  <a:noFill/>
                </a:ln>
                <a:gradFill>
                  <a:gsLst>
                    <a:gs pos="69540">
                      <a:srgbClr val="000000"/>
                    </a:gs>
                    <a:gs pos="41954">
                      <a:srgbClr val="000000"/>
                    </a:gs>
                  </a:gsLst>
                  <a:path path="circle">
                    <a:fillToRect l="100000" b="100000"/>
                  </a:path>
                </a:gradFill>
                <a:latin typeface="Segoe UI Semibold"/>
                <a:cs typeface="Segoe UI" pitchFamily="34" charset="0"/>
              </a:rPr>
              <a:t>Search Index</a:t>
            </a:r>
          </a:p>
        </p:txBody>
      </p:sp>
      <p:sp>
        <p:nvSpPr>
          <p:cNvPr id="31" name="Rounded Rectangle 12">
            <a:extLst>
              <a:ext uri="{FF2B5EF4-FFF2-40B4-BE49-F238E27FC236}">
                <a16:creationId xmlns:a16="http://schemas.microsoft.com/office/drawing/2014/main" id="{0DA7F974-4376-EE72-D87C-527F37FE32B9}"/>
              </a:ext>
            </a:extLst>
          </p:cNvPr>
          <p:cNvSpPr/>
          <p:nvPr/>
        </p:nvSpPr>
        <p:spPr>
          <a:xfrm>
            <a:off x="4638216" y="4036907"/>
            <a:ext cx="2494903" cy="418392"/>
          </a:xfrm>
          <a:prstGeom prst="roundRect">
            <a:avLst/>
          </a:prstGeom>
          <a:solidFill>
            <a:schemeClr val="bg1">
              <a:lumMod val="95000"/>
            </a:schemeClr>
          </a:solidFill>
          <a:ln w="19050">
            <a:solidFill>
              <a:schemeClr val="tx2">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effectLst/>
                <a:uLnTx/>
                <a:uFillTx/>
                <a:latin typeface="Segoe UI" panose="020B0502040204020203" pitchFamily="34" charset="0"/>
                <a:ea typeface="+mn-ea"/>
                <a:cs typeface="+mn-cs"/>
              </a:rPr>
              <a:t>Add Results to Prompt</a:t>
            </a:r>
          </a:p>
        </p:txBody>
      </p:sp>
      <p:cxnSp>
        <p:nvCxnSpPr>
          <p:cNvPr id="37" name="Connector: Elbow 36">
            <a:extLst>
              <a:ext uri="{FF2B5EF4-FFF2-40B4-BE49-F238E27FC236}">
                <a16:creationId xmlns:a16="http://schemas.microsoft.com/office/drawing/2014/main" id="{91065B15-EA9B-84DD-23A0-92C20308E489}"/>
              </a:ext>
              <a:ext uri="{C183D7F6-B498-43B3-948B-1728B52AA6E4}">
                <adec:decorative xmlns:adec="http://schemas.microsoft.com/office/drawing/2017/decorative" val="1"/>
              </a:ext>
            </a:extLst>
          </p:cNvPr>
          <p:cNvCxnSpPr>
            <a:cxnSpLocks/>
            <a:stCxn id="13" idx="3"/>
            <a:endCxn id="105" idx="1"/>
          </p:cNvCxnSpPr>
          <p:nvPr/>
        </p:nvCxnSpPr>
        <p:spPr>
          <a:xfrm>
            <a:off x="7118481" y="3139664"/>
            <a:ext cx="2888412" cy="69"/>
          </a:xfrm>
          <a:prstGeom prst="bentConnector3">
            <a:avLst/>
          </a:prstGeom>
          <a:ln w="19050">
            <a:solidFill>
              <a:schemeClr val="tx2">
                <a:lumMod val="60000"/>
                <a:lumOff val="40000"/>
              </a:schemeClr>
            </a:solidFill>
            <a:headEnd type="none" w="lg" len="med"/>
            <a:tailEnd type="arrow"/>
          </a:ln>
        </p:spPr>
        <p:style>
          <a:lnRef idx="1">
            <a:schemeClr val="accent1"/>
          </a:lnRef>
          <a:fillRef idx="0">
            <a:schemeClr val="accent1"/>
          </a:fillRef>
          <a:effectRef idx="0">
            <a:schemeClr val="accent1"/>
          </a:effectRef>
          <a:fontRef idx="minor">
            <a:schemeClr val="tx1"/>
          </a:fontRef>
        </p:style>
      </p:cxnSp>
      <p:cxnSp>
        <p:nvCxnSpPr>
          <p:cNvPr id="39" name="Connector: Elbow 38">
            <a:extLst>
              <a:ext uri="{FF2B5EF4-FFF2-40B4-BE49-F238E27FC236}">
                <a16:creationId xmlns:a16="http://schemas.microsoft.com/office/drawing/2014/main" id="{81861EC3-F94F-E938-8BAD-8FA72244DD33}"/>
              </a:ext>
              <a:ext uri="{C183D7F6-B498-43B3-948B-1728B52AA6E4}">
                <adec:decorative xmlns:adec="http://schemas.microsoft.com/office/drawing/2017/decorative" val="1"/>
              </a:ext>
            </a:extLst>
          </p:cNvPr>
          <p:cNvCxnSpPr>
            <a:cxnSpLocks/>
            <a:stCxn id="105" idx="2"/>
            <a:endCxn id="31" idx="0"/>
          </p:cNvCxnSpPr>
          <p:nvPr/>
        </p:nvCxnSpPr>
        <p:spPr>
          <a:xfrm rot="5400000">
            <a:off x="7882504" y="1297833"/>
            <a:ext cx="742238" cy="4735910"/>
          </a:xfrm>
          <a:prstGeom prst="bentConnector3">
            <a:avLst>
              <a:gd name="adj1" fmla="val 50000"/>
            </a:avLst>
          </a:prstGeom>
          <a:ln w="19050">
            <a:solidFill>
              <a:schemeClr val="tx2">
                <a:lumMod val="60000"/>
                <a:lumOff val="40000"/>
              </a:schemeClr>
            </a:solidFill>
            <a:headEnd type="none" w="lg" len="med"/>
            <a:tailEnd type="arrow"/>
          </a:ln>
        </p:spPr>
        <p:style>
          <a:lnRef idx="1">
            <a:schemeClr val="accent1"/>
          </a:lnRef>
          <a:fillRef idx="0">
            <a:schemeClr val="accent1"/>
          </a:fillRef>
          <a:effectRef idx="0">
            <a:schemeClr val="accent1"/>
          </a:effectRef>
          <a:fontRef idx="minor">
            <a:schemeClr val="tx1"/>
          </a:fontRef>
        </p:style>
      </p:cxnSp>
      <p:cxnSp>
        <p:nvCxnSpPr>
          <p:cNvPr id="45" name="Connector: Elbow 44">
            <a:extLst>
              <a:ext uri="{FF2B5EF4-FFF2-40B4-BE49-F238E27FC236}">
                <a16:creationId xmlns:a16="http://schemas.microsoft.com/office/drawing/2014/main" id="{9D83E9F1-53A7-DC43-B739-8DB5506CF89B}"/>
              </a:ext>
              <a:ext uri="{C183D7F6-B498-43B3-948B-1728B52AA6E4}">
                <adec:decorative xmlns:adec="http://schemas.microsoft.com/office/drawing/2017/decorative" val="1"/>
              </a:ext>
            </a:extLst>
          </p:cNvPr>
          <p:cNvCxnSpPr>
            <a:cxnSpLocks/>
            <a:stCxn id="31" idx="2"/>
            <a:endCxn id="69" idx="0"/>
          </p:cNvCxnSpPr>
          <p:nvPr/>
        </p:nvCxnSpPr>
        <p:spPr>
          <a:xfrm rot="16200000" flipH="1">
            <a:off x="5666265" y="4674701"/>
            <a:ext cx="441154" cy="2349"/>
          </a:xfrm>
          <a:prstGeom prst="bentConnector3">
            <a:avLst>
              <a:gd name="adj1" fmla="val 50000"/>
            </a:avLst>
          </a:prstGeom>
          <a:ln w="19050">
            <a:solidFill>
              <a:schemeClr val="tx2">
                <a:lumMod val="60000"/>
                <a:lumOff val="40000"/>
              </a:schemeClr>
            </a:solidFill>
            <a:headEnd type="none" w="lg" len="med"/>
            <a:tailEnd type="arrow"/>
          </a:ln>
        </p:spPr>
        <p:style>
          <a:lnRef idx="1">
            <a:schemeClr val="accent1"/>
          </a:lnRef>
          <a:fillRef idx="0">
            <a:schemeClr val="accent1"/>
          </a:fillRef>
          <a:effectRef idx="0">
            <a:schemeClr val="accent1"/>
          </a:effectRef>
          <a:fontRef idx="minor">
            <a:schemeClr val="tx1"/>
          </a:fontRef>
        </p:style>
      </p:cxnSp>
      <p:sp>
        <p:nvSpPr>
          <p:cNvPr id="69" name="Rounded Rectangle 12">
            <a:extLst>
              <a:ext uri="{FF2B5EF4-FFF2-40B4-BE49-F238E27FC236}">
                <a16:creationId xmlns:a16="http://schemas.microsoft.com/office/drawing/2014/main" id="{9D870D4C-9345-6392-E414-18BA23120A49}"/>
              </a:ext>
            </a:extLst>
          </p:cNvPr>
          <p:cNvSpPr/>
          <p:nvPr/>
        </p:nvSpPr>
        <p:spPr>
          <a:xfrm>
            <a:off x="4642915" y="4896453"/>
            <a:ext cx="2490204" cy="418392"/>
          </a:xfrm>
          <a:prstGeom prst="roundRect">
            <a:avLst/>
          </a:prstGeom>
          <a:solidFill>
            <a:schemeClr val="bg1">
              <a:lumMod val="95000"/>
            </a:schemeClr>
          </a:solidFill>
          <a:ln w="19050">
            <a:solidFill>
              <a:schemeClr val="tx2">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atin typeface="Segoe UI" panose="020B0502040204020203" pitchFamily="34" charset="0"/>
              </a:rPr>
              <a:t>Query Model</a:t>
            </a:r>
            <a:endParaRPr kumimoji="0" lang="en-US" sz="1800" b="0" i="0" u="none" strike="noStrike" kern="1200" cap="none" spc="0" normalizeH="0" baseline="0" noProof="0">
              <a:ln>
                <a:noFill/>
              </a:ln>
              <a:effectLst/>
              <a:uLnTx/>
              <a:uFillTx/>
              <a:latin typeface="Segoe UI" panose="020B0502040204020203" pitchFamily="34" charset="0"/>
              <a:ea typeface="+mn-ea"/>
              <a:cs typeface="+mn-cs"/>
            </a:endParaRPr>
          </a:p>
        </p:txBody>
      </p:sp>
      <p:sp>
        <p:nvSpPr>
          <p:cNvPr id="42" name="Rectangle: Rounded Corners 41">
            <a:extLst>
              <a:ext uri="{FF2B5EF4-FFF2-40B4-BE49-F238E27FC236}">
                <a16:creationId xmlns:a16="http://schemas.microsoft.com/office/drawing/2014/main" id="{2DCEDD7E-4572-1154-736D-776EDB8318A4}"/>
              </a:ext>
            </a:extLst>
          </p:cNvPr>
          <p:cNvSpPr/>
          <p:nvPr/>
        </p:nvSpPr>
        <p:spPr>
          <a:xfrm>
            <a:off x="9897564" y="4828950"/>
            <a:ext cx="1428915" cy="548235"/>
          </a:xfrm>
          <a:prstGeom prst="roundRect">
            <a:avLst/>
          </a:prstGeom>
          <a:solidFill>
            <a:schemeClr val="bg1">
              <a:lumMod val="95000"/>
            </a:schemeClr>
          </a:solidFill>
          <a:effectLst>
            <a:outerShdw blurRad="63500" dist="127000" dir="2700000" algn="tl" rotWithShape="0">
              <a:srgbClr val="000000">
                <a:alpha val="49804"/>
              </a:srgbClr>
            </a:outerShdw>
          </a:effectLst>
        </p:spPr>
        <p:txBody>
          <a:bodyPr wrap="square" lIns="0" tIns="18288" rIns="0" bIns="45720" anchor="ctr" anchorCtr="0">
            <a:spAutoFit/>
          </a:bodyPr>
          <a:lstStyle/>
          <a:p>
            <a:pPr algn="ctr" defTabSz="914367" fontAlgn="base">
              <a:spcBef>
                <a:spcPct val="0"/>
              </a:spcBef>
              <a:spcAft>
                <a:spcPct val="0"/>
              </a:spcAft>
            </a:pPr>
            <a:r>
              <a:rPr lang="en-US" sz="1400" b="1">
                <a:ln w="3175">
                  <a:noFill/>
                </a:ln>
                <a:gradFill>
                  <a:gsLst>
                    <a:gs pos="69540">
                      <a:srgbClr val="000000"/>
                    </a:gs>
                    <a:gs pos="41954">
                      <a:srgbClr val="000000"/>
                    </a:gs>
                  </a:gsLst>
                  <a:path path="circle">
                    <a:fillToRect l="100000" b="100000"/>
                  </a:path>
                </a:gradFill>
                <a:latin typeface="Segoe UI Semibold"/>
                <a:cs typeface="Segoe UI" pitchFamily="34" charset="0"/>
              </a:rPr>
              <a:t>Large Language Model</a:t>
            </a:r>
          </a:p>
        </p:txBody>
      </p:sp>
      <p:sp>
        <p:nvSpPr>
          <p:cNvPr id="70" name="Rounded Rectangle 12">
            <a:extLst>
              <a:ext uri="{FF2B5EF4-FFF2-40B4-BE49-F238E27FC236}">
                <a16:creationId xmlns:a16="http://schemas.microsoft.com/office/drawing/2014/main" id="{B5961945-B8A1-A9DB-0491-B37220079A4D}"/>
              </a:ext>
            </a:extLst>
          </p:cNvPr>
          <p:cNvSpPr/>
          <p:nvPr/>
        </p:nvSpPr>
        <p:spPr>
          <a:xfrm>
            <a:off x="4652854" y="5568520"/>
            <a:ext cx="2480265" cy="418392"/>
          </a:xfrm>
          <a:prstGeom prst="roundRect">
            <a:avLst/>
          </a:prstGeom>
          <a:solidFill>
            <a:schemeClr val="bg1">
              <a:lumMod val="95000"/>
            </a:schemeClr>
          </a:solidFill>
          <a:ln w="19050">
            <a:solidFill>
              <a:schemeClr val="tx2">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effectLst/>
                <a:uLnTx/>
                <a:uFillTx/>
                <a:latin typeface="Segoe UI" panose="020B0502040204020203" pitchFamily="34" charset="0"/>
                <a:ea typeface="+mn-ea"/>
                <a:cs typeface="+mn-cs"/>
              </a:rPr>
              <a:t>Send </a:t>
            </a:r>
            <a:r>
              <a:rPr lang="en-US">
                <a:latin typeface="Segoe UI" panose="020B0502040204020203" pitchFamily="34" charset="0"/>
              </a:rPr>
              <a:t>Results</a:t>
            </a:r>
            <a:endParaRPr kumimoji="0" lang="en-US" sz="1800" b="0" i="0" u="none" strike="noStrike" kern="1200" cap="none" spc="0" normalizeH="0" baseline="0" noProof="0">
              <a:ln>
                <a:noFill/>
              </a:ln>
              <a:effectLst/>
              <a:uLnTx/>
              <a:uFillTx/>
              <a:latin typeface="Segoe UI" panose="020B0502040204020203" pitchFamily="34" charset="0"/>
              <a:ea typeface="+mn-ea"/>
              <a:cs typeface="+mn-cs"/>
            </a:endParaRPr>
          </a:p>
        </p:txBody>
      </p:sp>
      <p:cxnSp>
        <p:nvCxnSpPr>
          <p:cNvPr id="72" name="Connector: Elbow 71">
            <a:extLst>
              <a:ext uri="{FF2B5EF4-FFF2-40B4-BE49-F238E27FC236}">
                <a16:creationId xmlns:a16="http://schemas.microsoft.com/office/drawing/2014/main" id="{BBA1C57D-223B-4FF9-5920-B2ECD535F914}"/>
              </a:ext>
              <a:ext uri="{C183D7F6-B498-43B3-948B-1728B52AA6E4}">
                <adec:decorative xmlns:adec="http://schemas.microsoft.com/office/drawing/2017/decorative" val="1"/>
              </a:ext>
            </a:extLst>
          </p:cNvPr>
          <p:cNvCxnSpPr>
            <a:cxnSpLocks/>
            <a:stCxn id="42" idx="2"/>
            <a:endCxn id="70" idx="3"/>
          </p:cNvCxnSpPr>
          <p:nvPr/>
        </p:nvCxnSpPr>
        <p:spPr>
          <a:xfrm rot="5400000">
            <a:off x="8672306" y="3837999"/>
            <a:ext cx="400531" cy="3478903"/>
          </a:xfrm>
          <a:prstGeom prst="bentConnector2">
            <a:avLst/>
          </a:prstGeom>
          <a:ln w="19050">
            <a:solidFill>
              <a:schemeClr val="tx2">
                <a:lumMod val="60000"/>
                <a:lumOff val="40000"/>
              </a:schemeClr>
            </a:solidFill>
            <a:headEnd type="none" w="lg" len="med"/>
            <a:tailEnd type="arrow"/>
          </a:ln>
        </p:spPr>
        <p:style>
          <a:lnRef idx="1">
            <a:schemeClr val="accent1"/>
          </a:lnRef>
          <a:fillRef idx="0">
            <a:schemeClr val="accent1"/>
          </a:fillRef>
          <a:effectRef idx="0">
            <a:schemeClr val="accent1"/>
          </a:effectRef>
          <a:fontRef idx="minor">
            <a:schemeClr val="tx1"/>
          </a:fontRef>
        </p:style>
      </p:cxnSp>
      <p:cxnSp>
        <p:nvCxnSpPr>
          <p:cNvPr id="82" name="Connector: Elbow 81">
            <a:extLst>
              <a:ext uri="{FF2B5EF4-FFF2-40B4-BE49-F238E27FC236}">
                <a16:creationId xmlns:a16="http://schemas.microsoft.com/office/drawing/2014/main" id="{D47655A8-2265-270D-970C-D15FC1AFD20C}"/>
              </a:ext>
              <a:ext uri="{C183D7F6-B498-43B3-948B-1728B52AA6E4}">
                <adec:decorative xmlns:adec="http://schemas.microsoft.com/office/drawing/2017/decorative" val="1"/>
              </a:ext>
            </a:extLst>
          </p:cNvPr>
          <p:cNvCxnSpPr>
            <a:cxnSpLocks/>
            <a:stCxn id="80" idx="2"/>
            <a:endCxn id="13" idx="0"/>
          </p:cNvCxnSpPr>
          <p:nvPr/>
        </p:nvCxnSpPr>
        <p:spPr>
          <a:xfrm rot="5400000">
            <a:off x="5414446" y="2464214"/>
            <a:ext cx="930157" cy="2350"/>
          </a:xfrm>
          <a:prstGeom prst="bentConnector3">
            <a:avLst>
              <a:gd name="adj1" fmla="val 50000"/>
            </a:avLst>
          </a:prstGeom>
          <a:ln w="19050">
            <a:solidFill>
              <a:schemeClr val="tx2">
                <a:lumMod val="60000"/>
                <a:lumOff val="40000"/>
              </a:schemeClr>
            </a:solidFill>
            <a:headEnd type="none" w="lg" len="med"/>
            <a:tailEnd type="arrow"/>
          </a:ln>
        </p:spPr>
        <p:style>
          <a:lnRef idx="1">
            <a:schemeClr val="accent1"/>
          </a:lnRef>
          <a:fillRef idx="0">
            <a:schemeClr val="accent1"/>
          </a:fillRef>
          <a:effectRef idx="0">
            <a:schemeClr val="accent1"/>
          </a:effectRef>
          <a:fontRef idx="minor">
            <a:schemeClr val="tx1"/>
          </a:fontRef>
        </p:style>
      </p:cxnSp>
      <p:cxnSp>
        <p:nvCxnSpPr>
          <p:cNvPr id="96" name="Connector: Elbow 95">
            <a:extLst>
              <a:ext uri="{FF2B5EF4-FFF2-40B4-BE49-F238E27FC236}">
                <a16:creationId xmlns:a16="http://schemas.microsoft.com/office/drawing/2014/main" id="{76130C2E-6835-7BA8-33CA-91D96D83235A}"/>
              </a:ext>
              <a:ext uri="{C183D7F6-B498-43B3-948B-1728B52AA6E4}">
                <adec:decorative xmlns:adec="http://schemas.microsoft.com/office/drawing/2017/decorative" val="1"/>
              </a:ext>
            </a:extLst>
          </p:cNvPr>
          <p:cNvCxnSpPr>
            <a:cxnSpLocks/>
            <a:stCxn id="69" idx="3"/>
            <a:endCxn id="42" idx="1"/>
          </p:cNvCxnSpPr>
          <p:nvPr/>
        </p:nvCxnSpPr>
        <p:spPr>
          <a:xfrm flipV="1">
            <a:off x="7133119" y="5103068"/>
            <a:ext cx="2764445" cy="2581"/>
          </a:xfrm>
          <a:prstGeom prst="bentConnector3">
            <a:avLst>
              <a:gd name="adj1" fmla="val 50000"/>
            </a:avLst>
          </a:prstGeom>
          <a:ln w="19050">
            <a:solidFill>
              <a:schemeClr val="tx2">
                <a:lumMod val="60000"/>
                <a:lumOff val="40000"/>
              </a:schemeClr>
            </a:solidFill>
            <a:headEnd type="none" w="lg" len="med"/>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21364183"/>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ed Rectangle 5">
            <a:extLst>
              <a:ext uri="{FF2B5EF4-FFF2-40B4-BE49-F238E27FC236}">
                <a16:creationId xmlns:a16="http://schemas.microsoft.com/office/drawing/2014/main" id="{04C7F9C4-8866-F360-274E-07478D28709C}"/>
              </a:ext>
              <a:ext uri="{C183D7F6-B498-43B3-948B-1728B52AA6E4}">
                <adec:decorative xmlns:adec="http://schemas.microsoft.com/office/drawing/2017/decorative" val="1"/>
              </a:ext>
            </a:extLst>
          </p:cNvPr>
          <p:cNvSpPr/>
          <p:nvPr/>
        </p:nvSpPr>
        <p:spPr bwMode="auto">
          <a:xfrm>
            <a:off x="3788435" y="1435840"/>
            <a:ext cx="3927458" cy="4832350"/>
          </a:xfrm>
          <a:prstGeom prst="roundRect">
            <a:avLst>
              <a:gd name="adj" fmla="val 3153"/>
            </a:avLst>
          </a:prstGeom>
          <a:solidFill>
            <a:srgbClr val="2F2F2F"/>
          </a:solidFill>
          <a:ln w="12700">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000000"/>
              </a:solidFill>
              <a:cs typeface="Segoe UI" pitchFamily="34" charset="0"/>
            </a:endParaRPr>
          </a:p>
        </p:txBody>
      </p:sp>
      <p:grpSp>
        <p:nvGrpSpPr>
          <p:cNvPr id="39" name="Group 38">
            <a:extLst>
              <a:ext uri="{FF2B5EF4-FFF2-40B4-BE49-F238E27FC236}">
                <a16:creationId xmlns:a16="http://schemas.microsoft.com/office/drawing/2014/main" id="{37118FE3-05D0-B12F-ABEA-3AFAB32DBF1B}"/>
              </a:ext>
              <a:ext uri="{C183D7F6-B498-43B3-948B-1728B52AA6E4}">
                <adec:decorative xmlns:adec="http://schemas.microsoft.com/office/drawing/2017/decorative" val="1"/>
              </a:ext>
            </a:extLst>
          </p:cNvPr>
          <p:cNvGrpSpPr/>
          <p:nvPr/>
        </p:nvGrpSpPr>
        <p:grpSpPr>
          <a:xfrm>
            <a:off x="3231259" y="1782074"/>
            <a:ext cx="4577101" cy="1063868"/>
            <a:chOff x="3231259" y="1782074"/>
            <a:chExt cx="4685921" cy="1063868"/>
          </a:xfrm>
        </p:grpSpPr>
        <p:cxnSp>
          <p:nvCxnSpPr>
            <p:cNvPr id="34" name="Straight Connector 33">
              <a:extLst>
                <a:ext uri="{FF2B5EF4-FFF2-40B4-BE49-F238E27FC236}">
                  <a16:creationId xmlns:a16="http://schemas.microsoft.com/office/drawing/2014/main" id="{2171056E-F57B-567E-F8AD-6C58401B748B}"/>
                </a:ext>
              </a:extLst>
            </p:cNvPr>
            <p:cNvCxnSpPr>
              <a:stCxn id="30" idx="1"/>
              <a:endCxn id="5" idx="3"/>
            </p:cNvCxnSpPr>
            <p:nvPr/>
          </p:nvCxnSpPr>
          <p:spPr>
            <a:xfrm flipH="1">
              <a:off x="3231259" y="2314008"/>
              <a:ext cx="462017" cy="1"/>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D7B37BFE-884E-D88F-F547-3C5017765612}"/>
                </a:ext>
              </a:extLst>
            </p:cNvPr>
            <p:cNvSpPr/>
            <p:nvPr/>
          </p:nvSpPr>
          <p:spPr bwMode="auto">
            <a:xfrm>
              <a:off x="3693276" y="1782074"/>
              <a:ext cx="4223904" cy="1063868"/>
            </a:xfrm>
            <a:prstGeom prst="rect">
              <a:avLst/>
            </a:prstGeom>
            <a:noFill/>
            <a:ln w="12700">
              <a:solidFill>
                <a:schemeClr val="accent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grpSp>
      <p:grpSp>
        <p:nvGrpSpPr>
          <p:cNvPr id="40" name="Group 39">
            <a:extLst>
              <a:ext uri="{FF2B5EF4-FFF2-40B4-BE49-F238E27FC236}">
                <a16:creationId xmlns:a16="http://schemas.microsoft.com/office/drawing/2014/main" id="{DC23A872-8C39-94D6-814D-C1F9F478F0B5}"/>
              </a:ext>
              <a:ext uri="{C183D7F6-B498-43B3-948B-1728B52AA6E4}">
                <adec:decorative xmlns:adec="http://schemas.microsoft.com/office/drawing/2017/decorative" val="1"/>
              </a:ext>
            </a:extLst>
          </p:cNvPr>
          <p:cNvGrpSpPr/>
          <p:nvPr/>
        </p:nvGrpSpPr>
        <p:grpSpPr>
          <a:xfrm>
            <a:off x="3231259" y="3067050"/>
            <a:ext cx="4577101" cy="734324"/>
            <a:chOff x="3231259" y="3067050"/>
            <a:chExt cx="4685921" cy="734324"/>
          </a:xfrm>
        </p:grpSpPr>
        <p:cxnSp>
          <p:nvCxnSpPr>
            <p:cNvPr id="36" name="Straight Connector 35">
              <a:extLst>
                <a:ext uri="{FF2B5EF4-FFF2-40B4-BE49-F238E27FC236}">
                  <a16:creationId xmlns:a16="http://schemas.microsoft.com/office/drawing/2014/main" id="{E36BCE4D-E996-A3DC-92D9-015E543DEAFA}"/>
                </a:ext>
              </a:extLst>
            </p:cNvPr>
            <p:cNvCxnSpPr>
              <a:stCxn id="31" idx="1"/>
              <a:endCxn id="9" idx="3"/>
            </p:cNvCxnSpPr>
            <p:nvPr/>
          </p:nvCxnSpPr>
          <p:spPr>
            <a:xfrm flipH="1">
              <a:off x="3231259" y="3434212"/>
              <a:ext cx="462017" cy="1"/>
            </a:xfrm>
            <a:prstGeom prst="line">
              <a:avLst/>
            </a:prstGeom>
            <a:ln>
              <a:solidFill>
                <a:srgbClr val="D59DFF"/>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9F24A492-D5AE-1D79-7396-8A05F6A92657}"/>
                </a:ext>
              </a:extLst>
            </p:cNvPr>
            <p:cNvSpPr/>
            <p:nvPr/>
          </p:nvSpPr>
          <p:spPr bwMode="auto">
            <a:xfrm>
              <a:off x="3693276" y="3067050"/>
              <a:ext cx="4223904" cy="734324"/>
            </a:xfrm>
            <a:prstGeom prst="rect">
              <a:avLst/>
            </a:prstGeom>
            <a:noFill/>
            <a:ln w="12700">
              <a:solidFill>
                <a:srgbClr val="D59DFF"/>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grpSp>
      <p:grpSp>
        <p:nvGrpSpPr>
          <p:cNvPr id="41" name="Group 40">
            <a:extLst>
              <a:ext uri="{FF2B5EF4-FFF2-40B4-BE49-F238E27FC236}">
                <a16:creationId xmlns:a16="http://schemas.microsoft.com/office/drawing/2014/main" id="{839E09DD-6695-70A6-74EC-EF46BC95A1FA}"/>
              </a:ext>
              <a:ext uri="{C183D7F6-B498-43B3-948B-1728B52AA6E4}">
                <adec:decorative xmlns:adec="http://schemas.microsoft.com/office/drawing/2017/decorative" val="1"/>
              </a:ext>
            </a:extLst>
          </p:cNvPr>
          <p:cNvGrpSpPr/>
          <p:nvPr/>
        </p:nvGrpSpPr>
        <p:grpSpPr>
          <a:xfrm>
            <a:off x="3231259" y="4022483"/>
            <a:ext cx="4577101" cy="2063992"/>
            <a:chOff x="3231259" y="4022483"/>
            <a:chExt cx="4685921" cy="2063992"/>
          </a:xfrm>
        </p:grpSpPr>
        <p:cxnSp>
          <p:nvCxnSpPr>
            <p:cNvPr id="38" name="Straight Connector 37">
              <a:extLst>
                <a:ext uri="{FF2B5EF4-FFF2-40B4-BE49-F238E27FC236}">
                  <a16:creationId xmlns:a16="http://schemas.microsoft.com/office/drawing/2014/main" id="{932A46C8-8E40-86D5-968D-C0262A5B6627}"/>
                </a:ext>
              </a:extLst>
            </p:cNvPr>
            <p:cNvCxnSpPr>
              <a:stCxn id="32" idx="1"/>
              <a:endCxn id="25" idx="3"/>
            </p:cNvCxnSpPr>
            <p:nvPr/>
          </p:nvCxnSpPr>
          <p:spPr>
            <a:xfrm flipH="1">
              <a:off x="3231259" y="5054479"/>
              <a:ext cx="462017" cy="1"/>
            </a:xfrm>
            <a:prstGeom prst="line">
              <a:avLst/>
            </a:prstGeom>
            <a:ln>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2F0CBF88-F8AE-894B-D212-2852AD5E4EEF}"/>
                </a:ext>
              </a:extLst>
            </p:cNvPr>
            <p:cNvSpPr/>
            <p:nvPr/>
          </p:nvSpPr>
          <p:spPr bwMode="auto">
            <a:xfrm>
              <a:off x="3693276" y="4022483"/>
              <a:ext cx="4223904" cy="2063992"/>
            </a:xfrm>
            <a:prstGeom prst="rect">
              <a:avLst/>
            </a:prstGeom>
            <a:noFill/>
            <a:ln w="12700">
              <a:solidFill>
                <a:schemeClr val="accent4"/>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grpSp>
      <p:sp>
        <p:nvSpPr>
          <p:cNvPr id="20" name="Title 19">
            <a:extLst>
              <a:ext uri="{FF2B5EF4-FFF2-40B4-BE49-F238E27FC236}">
                <a16:creationId xmlns:a16="http://schemas.microsoft.com/office/drawing/2014/main" id="{6DF9A9C7-C3A1-9CD8-9F85-80AD32A1C2FE}"/>
              </a:ext>
            </a:extLst>
          </p:cNvPr>
          <p:cNvSpPr>
            <a:spLocks noGrp="1"/>
          </p:cNvSpPr>
          <p:nvPr>
            <p:ph type="title"/>
          </p:nvPr>
        </p:nvSpPr>
        <p:spPr>
          <a:xfrm>
            <a:off x="588263" y="457200"/>
            <a:ext cx="11018520" cy="430887"/>
          </a:xfrm>
        </p:spPr>
        <p:txBody>
          <a:bodyPr/>
          <a:lstStyle/>
          <a:p>
            <a:r>
              <a:rPr lang="en-US" sz="2800"/>
              <a:t>Retrieval augmented generation: bring your data to the prompt</a:t>
            </a:r>
          </a:p>
        </p:txBody>
      </p:sp>
      <p:sp>
        <p:nvSpPr>
          <p:cNvPr id="27" name="TextBox 26">
            <a:extLst>
              <a:ext uri="{FF2B5EF4-FFF2-40B4-BE49-F238E27FC236}">
                <a16:creationId xmlns:a16="http://schemas.microsoft.com/office/drawing/2014/main" id="{50BA8750-DB0E-6EA3-26DF-AEA317B99A0C}"/>
              </a:ext>
            </a:extLst>
          </p:cNvPr>
          <p:cNvSpPr txBox="1"/>
          <p:nvPr/>
        </p:nvSpPr>
        <p:spPr>
          <a:xfrm>
            <a:off x="3621684" y="1264741"/>
            <a:ext cx="1468832" cy="346234"/>
          </a:xfrm>
          <a:prstGeom prst="roundRect">
            <a:avLst>
              <a:gd name="adj" fmla="val 50000"/>
            </a:avLst>
          </a:prstGeom>
          <a:gradFill flip="none" rotWithShape="1">
            <a:gsLst>
              <a:gs pos="0">
                <a:schemeClr val="accent1"/>
              </a:gs>
              <a:gs pos="100000">
                <a:schemeClr val="accent2"/>
              </a:gs>
            </a:gsLst>
            <a:lin ang="2700000" scaled="1"/>
            <a:tileRect/>
          </a:gradFill>
          <a:effectLst>
            <a:outerShdw blurRad="63500" dist="127000" dir="2700000" algn="tl" rotWithShape="0">
              <a:srgbClr val="454142">
                <a:alpha val="20000"/>
              </a:srgbClr>
            </a:outerShdw>
          </a:effectLst>
        </p:spPr>
        <p:txBody>
          <a:bodyPr wrap="square" lIns="0" tIns="0" rIns="0" bIns="0" anchor="ctr" anchorCtr="0">
            <a:spAutoFit/>
          </a:bodyPr>
          <a:lstStyle>
            <a:defPPr>
              <a:defRPr lang="en-US"/>
            </a:defPPr>
            <a:lvl1pPr algn="ctr" defTabSz="914367" fontAlgn="base">
              <a:spcBef>
                <a:spcPct val="0"/>
              </a:spcBef>
              <a:spcAft>
                <a:spcPct val="0"/>
              </a:spcAft>
              <a:defRPr sz="1400" b="1">
                <a:ln w="3175">
                  <a:noFill/>
                </a:ln>
                <a:latin typeface="+mj-lt"/>
                <a:cs typeface="Segoe UI" pitchFamily="34" charset="0"/>
              </a:defRPr>
            </a:lvl1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600" b="1" i="0" u="none" strike="noStrike" kern="0" cap="none" spc="0" normalizeH="0" baseline="0" noProof="0">
                <a:ln w="3175">
                  <a:noFill/>
                </a:ln>
                <a:solidFill>
                  <a:sysClr val="windowText" lastClr="000000"/>
                </a:solidFill>
                <a:effectLst/>
                <a:uLnTx/>
                <a:uFillTx/>
                <a:latin typeface="Segoe UI Semibold"/>
                <a:ea typeface="+mn-ea"/>
                <a:cs typeface="Segoe UI" pitchFamily="34" charset="0"/>
              </a:rPr>
              <a:t>Prompt</a:t>
            </a:r>
          </a:p>
        </p:txBody>
      </p:sp>
      <p:sp>
        <p:nvSpPr>
          <p:cNvPr id="5" name="TextBox 4">
            <a:extLst>
              <a:ext uri="{FF2B5EF4-FFF2-40B4-BE49-F238E27FC236}">
                <a16:creationId xmlns:a16="http://schemas.microsoft.com/office/drawing/2014/main" id="{E27AB34D-96F6-BFCF-1525-9911072D1FD0}"/>
              </a:ext>
            </a:extLst>
          </p:cNvPr>
          <p:cNvSpPr txBox="1"/>
          <p:nvPr/>
        </p:nvSpPr>
        <p:spPr>
          <a:xfrm>
            <a:off x="523252" y="1898510"/>
            <a:ext cx="2708007" cy="830997"/>
          </a:xfrm>
          <a:prstGeom prst="rect">
            <a:avLst/>
          </a:prstGeom>
          <a:noFill/>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chemeClr val="accent1"/>
                </a:solidFill>
                <a:effectLst/>
                <a:uLnTx/>
                <a:uFillTx/>
                <a:latin typeface="+mj-lt"/>
                <a:ea typeface="+mn-ea"/>
                <a:cs typeface="+mn-cs"/>
              </a:rPr>
              <a:t>Text input that provides some framing as to how the engine should behave</a:t>
            </a:r>
          </a:p>
        </p:txBody>
      </p:sp>
      <p:sp>
        <p:nvSpPr>
          <p:cNvPr id="16" name="Text Placeholder 4">
            <a:extLst>
              <a:ext uri="{FF2B5EF4-FFF2-40B4-BE49-F238E27FC236}">
                <a16:creationId xmlns:a16="http://schemas.microsoft.com/office/drawing/2014/main" id="{A3B7C380-88CF-04C8-D83C-8D2FE1481D97}"/>
              </a:ext>
            </a:extLst>
          </p:cNvPr>
          <p:cNvSpPr txBox="1">
            <a:spLocks/>
          </p:cNvSpPr>
          <p:nvPr/>
        </p:nvSpPr>
        <p:spPr>
          <a:xfrm>
            <a:off x="3788434" y="1687557"/>
            <a:ext cx="4033589" cy="4512004"/>
          </a:xfrm>
          <a:prstGeom prst="rect">
            <a:avLst/>
          </a:prstGeom>
        </p:spPr>
        <p:txBody>
          <a:bodyPr vert="horz" wrap="square" lIns="182880" tIns="146304" rIns="182880" bIns="146304" rtlCol="0">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1200"/>
              </a:spcAft>
              <a:buClrTx/>
              <a:buSzPct val="90000"/>
              <a:buFont typeface="Wingdings" panose="05000000000000000000" pitchFamily="2" charset="2"/>
              <a:buNone/>
              <a:tabLst/>
              <a:defRPr/>
            </a:pPr>
            <a:r>
              <a:rPr kumimoji="0" lang="en-US" sz="1200" b="0" i="0" u="none" strike="noStrike" kern="1200" cap="none" spc="0" normalizeH="0" baseline="0" noProof="0">
                <a:ln>
                  <a:noFill/>
                </a:ln>
                <a:solidFill>
                  <a:srgbClr val="ECECF1"/>
                </a:solidFill>
                <a:effectLst/>
                <a:uLnTx/>
                <a:uFillTx/>
                <a:ea typeface="+mn-ea"/>
                <a:cs typeface="Segoe UI" panose="020B0502040204020203" pitchFamily="34" charset="0"/>
              </a:rPr>
              <a:t>You are an intelligent assistant helping Contoso Inc employees with their healthcare plan questions and employee handbook questions. Answer the following question using only the data provided in the </a:t>
            </a:r>
            <a:br>
              <a:rPr kumimoji="0" lang="en-US" sz="1200" b="0" i="0" u="none" strike="noStrike" kern="1200" cap="none" spc="0" normalizeH="0" baseline="0" noProof="0">
                <a:ln>
                  <a:noFill/>
                </a:ln>
                <a:solidFill>
                  <a:srgbClr val="ECECF1"/>
                </a:solidFill>
                <a:effectLst/>
                <a:uLnTx/>
                <a:uFillTx/>
                <a:ea typeface="+mn-ea"/>
                <a:cs typeface="Segoe UI" panose="020B0502040204020203" pitchFamily="34" charset="0"/>
              </a:rPr>
            </a:br>
            <a:r>
              <a:rPr kumimoji="0" lang="en-US" sz="1200" b="0" i="0" u="none" strike="noStrike" kern="1200" cap="none" spc="0" normalizeH="0" baseline="0" noProof="0">
                <a:ln>
                  <a:noFill/>
                </a:ln>
                <a:solidFill>
                  <a:srgbClr val="ECECF1"/>
                </a:solidFill>
                <a:effectLst/>
                <a:uLnTx/>
                <a:uFillTx/>
                <a:ea typeface="+mn-ea"/>
                <a:cs typeface="Segoe UI" panose="020B0502040204020203" pitchFamily="34" charset="0"/>
              </a:rPr>
              <a:t>sources below.</a:t>
            </a:r>
          </a:p>
          <a:p>
            <a:pPr marL="0" marR="0" lvl="0" indent="0" algn="l" defTabSz="932742" rtl="0" eaLnBrk="1" fontAlgn="auto" latinLnBrk="0" hangingPunct="1">
              <a:lnSpc>
                <a:spcPct val="100000"/>
              </a:lnSpc>
              <a:spcBef>
                <a:spcPts val="0"/>
              </a:spcBef>
              <a:spcAft>
                <a:spcPts val="1200"/>
              </a:spcAft>
              <a:buClrTx/>
              <a:buSzPct val="90000"/>
              <a:buFont typeface="Wingdings" panose="05000000000000000000" pitchFamily="2" charset="2"/>
              <a:buNone/>
              <a:tabLst/>
              <a:defRPr/>
            </a:pPr>
            <a:endParaRPr kumimoji="0" lang="en-US" sz="1200" b="0" i="0" u="none" strike="noStrike" kern="1200" cap="none" spc="0" normalizeH="0" baseline="0" noProof="0">
              <a:ln>
                <a:noFill/>
              </a:ln>
              <a:solidFill>
                <a:srgbClr val="ECECF1"/>
              </a:solidFill>
              <a:effectLst/>
              <a:uLnTx/>
              <a:uFillTx/>
              <a:ea typeface="+mn-ea"/>
              <a:cs typeface="Segoe UI" panose="020B0502040204020203" pitchFamily="34" charset="0"/>
            </a:endParaRPr>
          </a:p>
          <a:p>
            <a:pPr marL="0" marR="0" lvl="0" indent="0" algn="l" defTabSz="932742" rtl="0" eaLnBrk="1" fontAlgn="auto" latinLnBrk="0" hangingPunct="1">
              <a:lnSpc>
                <a:spcPct val="100000"/>
              </a:lnSpc>
              <a:spcBef>
                <a:spcPts val="0"/>
              </a:spcBef>
              <a:spcAft>
                <a:spcPts val="1200"/>
              </a:spcAft>
              <a:buClrTx/>
              <a:buSzPct val="90000"/>
              <a:buFont typeface="Wingdings" panose="05000000000000000000" pitchFamily="2" charset="2"/>
              <a:buNone/>
              <a:tabLst/>
              <a:defRPr/>
            </a:pPr>
            <a:r>
              <a:rPr kumimoji="0" lang="en-US" sz="1200" b="0" i="0" u="none" strike="noStrike" kern="1200" cap="none" spc="0" normalizeH="0" baseline="0" noProof="0">
                <a:ln>
                  <a:noFill/>
                </a:ln>
                <a:solidFill>
                  <a:srgbClr val="ECECF1"/>
                </a:solidFill>
                <a:effectLst/>
                <a:uLnTx/>
                <a:uFillTx/>
                <a:ea typeface="+mn-ea"/>
                <a:cs typeface="Segoe UI" panose="020B0502040204020203" pitchFamily="34" charset="0"/>
              </a:rPr>
              <a:t>Question: Does my health plan cover annual </a:t>
            </a:r>
            <a:br>
              <a:rPr kumimoji="0" lang="en-US" sz="1200" b="0" i="0" u="none" strike="noStrike" kern="1200" cap="none" spc="0" normalizeH="0" baseline="0" noProof="0">
                <a:ln>
                  <a:noFill/>
                </a:ln>
                <a:solidFill>
                  <a:srgbClr val="ECECF1"/>
                </a:solidFill>
                <a:effectLst/>
                <a:uLnTx/>
                <a:uFillTx/>
                <a:ea typeface="+mn-ea"/>
                <a:cs typeface="Segoe UI" panose="020B0502040204020203" pitchFamily="34" charset="0"/>
              </a:rPr>
            </a:br>
            <a:r>
              <a:rPr kumimoji="0" lang="en-US" sz="1200" b="0" i="0" u="none" strike="noStrike" kern="1200" cap="none" spc="0" normalizeH="0" baseline="0" noProof="0">
                <a:ln>
                  <a:noFill/>
                </a:ln>
                <a:solidFill>
                  <a:srgbClr val="ECECF1"/>
                </a:solidFill>
                <a:effectLst/>
                <a:uLnTx/>
                <a:uFillTx/>
                <a:ea typeface="+mn-ea"/>
                <a:cs typeface="Segoe UI" panose="020B0502040204020203" pitchFamily="34" charset="0"/>
              </a:rPr>
              <a:t>eye exams?</a:t>
            </a:r>
          </a:p>
          <a:p>
            <a:pPr marL="0" marR="0" lvl="0" indent="0" algn="l" defTabSz="932742" rtl="0" eaLnBrk="1" fontAlgn="auto" latinLnBrk="0" hangingPunct="1">
              <a:lnSpc>
                <a:spcPct val="100000"/>
              </a:lnSpc>
              <a:spcBef>
                <a:spcPts val="0"/>
              </a:spcBef>
              <a:spcAft>
                <a:spcPts val="1200"/>
              </a:spcAft>
              <a:buClrTx/>
              <a:buSzPct val="90000"/>
              <a:buFont typeface="Wingdings" panose="05000000000000000000" pitchFamily="2" charset="2"/>
              <a:buNone/>
              <a:tabLst/>
              <a:defRPr/>
            </a:pPr>
            <a:endParaRPr kumimoji="0" lang="en-US" sz="1200" b="0" i="0" u="none" strike="noStrike" kern="1200" cap="none" spc="0" normalizeH="0" baseline="0" noProof="0">
              <a:ln>
                <a:noFill/>
              </a:ln>
              <a:solidFill>
                <a:srgbClr val="ECECF1"/>
              </a:solidFill>
              <a:effectLst/>
              <a:uLnTx/>
              <a:uFillTx/>
              <a:ea typeface="+mn-ea"/>
              <a:cs typeface="Segoe UI" panose="020B0502040204020203" pitchFamily="34" charset="0"/>
            </a:endParaRPr>
          </a:p>
          <a:p>
            <a:pPr marL="0" marR="0" lvl="0" indent="0" algn="l" defTabSz="932742" rtl="0" eaLnBrk="1" fontAlgn="auto" latinLnBrk="0" hangingPunct="1">
              <a:lnSpc>
                <a:spcPct val="100000"/>
              </a:lnSpc>
              <a:spcBef>
                <a:spcPts val="0"/>
              </a:spcBef>
              <a:spcAft>
                <a:spcPts val="1200"/>
              </a:spcAft>
              <a:buClrTx/>
              <a:buSzPct val="90000"/>
              <a:buFont typeface="Wingdings" panose="05000000000000000000" pitchFamily="2" charset="2"/>
              <a:buNone/>
              <a:tabLst/>
              <a:defRPr/>
            </a:pPr>
            <a:r>
              <a:rPr kumimoji="0" lang="en-US" sz="1200" b="0" i="0" u="none" strike="noStrike" kern="1200" cap="none" spc="0" normalizeH="0" baseline="0" noProof="0">
                <a:ln>
                  <a:noFill/>
                </a:ln>
                <a:solidFill>
                  <a:srgbClr val="ECECF1"/>
                </a:solidFill>
                <a:effectLst/>
                <a:uLnTx/>
                <a:uFillTx/>
                <a:ea typeface="+mn-ea"/>
                <a:cs typeface="Segoe UI" panose="020B0502040204020203" pitchFamily="34" charset="0"/>
              </a:rPr>
              <a:t>Sources: </a:t>
            </a:r>
          </a:p>
          <a:p>
            <a:pPr marL="0" marR="0" lvl="0" indent="0" algn="l" defTabSz="932742" rtl="0" eaLnBrk="1" fontAlgn="auto" latinLnBrk="0" hangingPunct="1">
              <a:lnSpc>
                <a:spcPct val="100000"/>
              </a:lnSpc>
              <a:spcBef>
                <a:spcPts val="0"/>
              </a:spcBef>
              <a:spcAft>
                <a:spcPts val="1200"/>
              </a:spcAft>
              <a:buClrTx/>
              <a:buSzPct val="90000"/>
              <a:buFont typeface="Wingdings" panose="05000000000000000000" pitchFamily="2" charset="2"/>
              <a:buNone/>
              <a:tabLst/>
              <a:defRPr/>
            </a:pPr>
            <a:r>
              <a:rPr kumimoji="0" lang="en-US" sz="1200" b="0" i="0" u="none" strike="noStrike" kern="1200" cap="none" spc="0" normalizeH="0" baseline="0" noProof="0">
                <a:ln>
                  <a:noFill/>
                </a:ln>
                <a:solidFill>
                  <a:srgbClr val="ECECF1"/>
                </a:solidFill>
                <a:effectLst/>
                <a:uLnTx/>
                <a:uFillTx/>
                <a:ea typeface="+mn-ea"/>
                <a:cs typeface="Segoe UI" panose="020B0502040204020203" pitchFamily="34" charset="0"/>
              </a:rPr>
              <a:t>1. Northwind Health Plus offers coverage for vision exams, glasses, and contact lenses, as well as dental exams, cleanings, and fillings.</a:t>
            </a:r>
          </a:p>
          <a:p>
            <a:pPr marL="0" marR="0" lvl="0" indent="0" algn="l" defTabSz="932742" rtl="0" eaLnBrk="1" fontAlgn="auto" latinLnBrk="0" hangingPunct="1">
              <a:lnSpc>
                <a:spcPct val="100000"/>
              </a:lnSpc>
              <a:spcBef>
                <a:spcPts val="0"/>
              </a:spcBef>
              <a:spcAft>
                <a:spcPts val="1200"/>
              </a:spcAft>
              <a:buClrTx/>
              <a:buSzPct val="90000"/>
              <a:buFont typeface="Wingdings" panose="05000000000000000000" pitchFamily="2" charset="2"/>
              <a:buNone/>
              <a:tabLst/>
              <a:defRPr/>
            </a:pPr>
            <a:r>
              <a:rPr kumimoji="0" lang="en-US" sz="1200" b="0" i="0" u="none" strike="noStrike" kern="1200" cap="none" spc="0" normalizeH="0" baseline="0" noProof="0">
                <a:ln>
                  <a:noFill/>
                </a:ln>
                <a:solidFill>
                  <a:srgbClr val="ECECF1"/>
                </a:solidFill>
                <a:effectLst/>
                <a:uLnTx/>
                <a:uFillTx/>
                <a:ea typeface="+mn-ea"/>
                <a:cs typeface="Segoe UI" panose="020B0502040204020203" pitchFamily="34" charset="0"/>
              </a:rPr>
              <a:t>2. Northwind Standard only offers coverage for </a:t>
            </a:r>
            <a:br>
              <a:rPr kumimoji="0" lang="en-US" sz="1200" b="0" i="0" u="none" strike="noStrike" kern="1200" cap="none" spc="0" normalizeH="0" baseline="0" noProof="0">
                <a:ln>
                  <a:noFill/>
                </a:ln>
                <a:solidFill>
                  <a:srgbClr val="ECECF1"/>
                </a:solidFill>
                <a:effectLst/>
                <a:uLnTx/>
                <a:uFillTx/>
                <a:ea typeface="+mn-ea"/>
                <a:cs typeface="Segoe UI" panose="020B0502040204020203" pitchFamily="34" charset="0"/>
              </a:rPr>
            </a:br>
            <a:r>
              <a:rPr kumimoji="0" lang="en-US" sz="1200" b="0" i="0" u="none" strike="noStrike" kern="1200" cap="none" spc="0" normalizeH="0" baseline="0" noProof="0">
                <a:ln>
                  <a:noFill/>
                </a:ln>
                <a:solidFill>
                  <a:srgbClr val="ECECF1"/>
                </a:solidFill>
                <a:effectLst/>
                <a:uLnTx/>
                <a:uFillTx/>
                <a:ea typeface="+mn-ea"/>
                <a:cs typeface="Segoe UI" panose="020B0502040204020203" pitchFamily="34" charset="0"/>
              </a:rPr>
              <a:t>vision exams and glasses.</a:t>
            </a:r>
          </a:p>
          <a:p>
            <a:pPr marL="0" marR="0" lvl="0" indent="0" algn="l" defTabSz="932742" rtl="0" eaLnBrk="1" fontAlgn="auto" latinLnBrk="0" hangingPunct="1">
              <a:lnSpc>
                <a:spcPct val="100000"/>
              </a:lnSpc>
              <a:spcBef>
                <a:spcPts val="0"/>
              </a:spcBef>
              <a:spcAft>
                <a:spcPts val="1200"/>
              </a:spcAft>
              <a:buClrTx/>
              <a:buSzPct val="90000"/>
              <a:buFont typeface="Wingdings" panose="05000000000000000000" pitchFamily="2" charset="2"/>
              <a:buNone/>
              <a:tabLst/>
              <a:defRPr/>
            </a:pPr>
            <a:r>
              <a:rPr kumimoji="0" lang="en-US" sz="1200" b="0" i="0" u="none" strike="noStrike" kern="1200" cap="none" spc="0" normalizeH="0" baseline="0" noProof="0">
                <a:ln>
                  <a:noFill/>
                </a:ln>
                <a:solidFill>
                  <a:srgbClr val="ECECF1"/>
                </a:solidFill>
                <a:effectLst/>
                <a:uLnTx/>
                <a:uFillTx/>
                <a:ea typeface="+mn-ea"/>
                <a:cs typeface="Segoe UI" panose="020B0502040204020203" pitchFamily="34" charset="0"/>
              </a:rPr>
              <a:t>3. Both plans offer coverage for vision and </a:t>
            </a:r>
            <a:br>
              <a:rPr kumimoji="0" lang="en-US" sz="1200" b="0" i="0" u="none" strike="noStrike" kern="1200" cap="none" spc="0" normalizeH="0" baseline="0" noProof="0">
                <a:ln>
                  <a:noFill/>
                </a:ln>
                <a:solidFill>
                  <a:srgbClr val="ECECF1"/>
                </a:solidFill>
                <a:effectLst/>
                <a:uLnTx/>
                <a:uFillTx/>
                <a:ea typeface="+mn-ea"/>
                <a:cs typeface="Segoe UI" panose="020B0502040204020203" pitchFamily="34" charset="0"/>
              </a:rPr>
            </a:br>
            <a:r>
              <a:rPr kumimoji="0" lang="en-US" sz="1200" b="0" i="0" u="none" strike="noStrike" kern="1200" cap="none" spc="0" normalizeH="0" baseline="0" noProof="0">
                <a:ln>
                  <a:noFill/>
                </a:ln>
                <a:solidFill>
                  <a:srgbClr val="ECECF1"/>
                </a:solidFill>
                <a:effectLst/>
                <a:uLnTx/>
                <a:uFillTx/>
                <a:ea typeface="+mn-ea"/>
                <a:cs typeface="Segoe UI" panose="020B0502040204020203" pitchFamily="34" charset="0"/>
              </a:rPr>
              <a:t>dental services.</a:t>
            </a:r>
            <a:endParaRPr kumimoji="0" lang="en-US" sz="1600" b="0" i="0" u="none" strike="noStrike" kern="1200" cap="none" spc="0" normalizeH="0" baseline="0" noProof="0">
              <a:ln>
                <a:noFill/>
              </a:ln>
              <a:solidFill>
                <a:srgbClr val="FFFFFF"/>
              </a:solidFill>
              <a:effectLst/>
              <a:uLnTx/>
              <a:uFillTx/>
              <a:ea typeface="+mn-ea"/>
              <a:cs typeface="Segoe UI" panose="020B0502040204020203" pitchFamily="34" charset="0"/>
            </a:endParaRPr>
          </a:p>
        </p:txBody>
      </p:sp>
      <p:sp>
        <p:nvSpPr>
          <p:cNvPr id="9" name="TextBox 8">
            <a:extLst>
              <a:ext uri="{FF2B5EF4-FFF2-40B4-BE49-F238E27FC236}">
                <a16:creationId xmlns:a16="http://schemas.microsoft.com/office/drawing/2014/main" id="{C727C196-9C58-6295-5D08-E43473783708}"/>
              </a:ext>
            </a:extLst>
          </p:cNvPr>
          <p:cNvSpPr txBox="1"/>
          <p:nvPr/>
        </p:nvSpPr>
        <p:spPr>
          <a:xfrm>
            <a:off x="523252" y="3141825"/>
            <a:ext cx="2708007" cy="584775"/>
          </a:xfrm>
          <a:prstGeom prst="rect">
            <a:avLst/>
          </a:prstGeom>
          <a:noFill/>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D59DFF"/>
                </a:solidFill>
                <a:effectLst/>
                <a:uLnTx/>
                <a:uFillTx/>
                <a:latin typeface="+mj-lt"/>
                <a:ea typeface="+mn-ea"/>
                <a:cs typeface="+mn-cs"/>
              </a:rPr>
              <a:t>User provided question </a:t>
            </a:r>
            <a:br>
              <a:rPr kumimoji="0" lang="en-US" sz="1600" b="0" i="0" u="none" strike="noStrike" kern="0" cap="none" spc="0" normalizeH="0" baseline="0" noProof="0">
                <a:ln>
                  <a:noFill/>
                </a:ln>
                <a:solidFill>
                  <a:srgbClr val="D59DFF"/>
                </a:solidFill>
                <a:effectLst/>
                <a:uLnTx/>
                <a:uFillTx/>
                <a:latin typeface="+mj-lt"/>
                <a:ea typeface="+mn-ea"/>
                <a:cs typeface="+mn-cs"/>
              </a:rPr>
            </a:br>
            <a:r>
              <a:rPr kumimoji="0" lang="en-US" sz="1600" b="0" i="0" u="none" strike="noStrike" kern="0" cap="none" spc="0" normalizeH="0" baseline="0" noProof="0">
                <a:ln>
                  <a:noFill/>
                </a:ln>
                <a:solidFill>
                  <a:srgbClr val="D59DFF"/>
                </a:solidFill>
                <a:effectLst/>
                <a:uLnTx/>
                <a:uFillTx/>
                <a:latin typeface="+mj-lt"/>
                <a:ea typeface="+mn-ea"/>
                <a:cs typeface="+mn-cs"/>
              </a:rPr>
              <a:t>that needs to be answered</a:t>
            </a:r>
          </a:p>
        </p:txBody>
      </p:sp>
      <p:sp>
        <p:nvSpPr>
          <p:cNvPr id="25" name="TextBox 24">
            <a:extLst>
              <a:ext uri="{FF2B5EF4-FFF2-40B4-BE49-F238E27FC236}">
                <a16:creationId xmlns:a16="http://schemas.microsoft.com/office/drawing/2014/main" id="{6FB35AFC-F128-F116-2F1A-166F9A13B55D}"/>
              </a:ext>
            </a:extLst>
          </p:cNvPr>
          <p:cNvSpPr txBox="1"/>
          <p:nvPr/>
        </p:nvSpPr>
        <p:spPr>
          <a:xfrm>
            <a:off x="523252" y="4762092"/>
            <a:ext cx="2708007" cy="584775"/>
          </a:xfrm>
          <a:prstGeom prst="rect">
            <a:avLst/>
          </a:prstGeom>
          <a:noFill/>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chemeClr val="accent4"/>
                </a:solidFill>
                <a:effectLst/>
                <a:uLnTx/>
                <a:uFillTx/>
                <a:latin typeface="+mj-lt"/>
                <a:ea typeface="+mn-ea"/>
                <a:cs typeface="+mn-cs"/>
              </a:rPr>
              <a:t>Sources used to </a:t>
            </a:r>
            <a:br>
              <a:rPr kumimoji="0" lang="en-US" sz="1600" b="0" i="0" u="none" strike="noStrike" kern="0" cap="none" spc="0" normalizeH="0" baseline="0" noProof="0">
                <a:ln>
                  <a:noFill/>
                </a:ln>
                <a:solidFill>
                  <a:schemeClr val="accent4"/>
                </a:solidFill>
                <a:effectLst/>
                <a:uLnTx/>
                <a:uFillTx/>
                <a:latin typeface="+mj-lt"/>
                <a:ea typeface="+mn-ea"/>
                <a:cs typeface="+mn-cs"/>
              </a:rPr>
            </a:br>
            <a:r>
              <a:rPr kumimoji="0" lang="en-US" sz="1600" b="0" i="0" u="none" strike="noStrike" kern="0" cap="none" spc="0" normalizeH="0" baseline="0" noProof="0">
                <a:ln>
                  <a:noFill/>
                </a:ln>
                <a:solidFill>
                  <a:schemeClr val="accent4"/>
                </a:solidFill>
                <a:effectLst/>
                <a:uLnTx/>
                <a:uFillTx/>
                <a:latin typeface="+mj-lt"/>
                <a:ea typeface="+mn-ea"/>
                <a:cs typeface="+mn-cs"/>
              </a:rPr>
              <a:t>answer the question</a:t>
            </a:r>
          </a:p>
        </p:txBody>
      </p:sp>
      <p:sp>
        <p:nvSpPr>
          <p:cNvPr id="19" name="TextBox 18">
            <a:extLst>
              <a:ext uri="{FF2B5EF4-FFF2-40B4-BE49-F238E27FC236}">
                <a16:creationId xmlns:a16="http://schemas.microsoft.com/office/drawing/2014/main" id="{3E751A01-56BD-9BE8-D2C7-00A50DF536EB}"/>
              </a:ext>
            </a:extLst>
          </p:cNvPr>
          <p:cNvSpPr txBox="1"/>
          <p:nvPr/>
        </p:nvSpPr>
        <p:spPr>
          <a:xfrm>
            <a:off x="8128001" y="1782074"/>
            <a:ext cx="3502345" cy="2092881"/>
          </a:xfrm>
          <a:prstGeom prst="rect">
            <a:avLst/>
          </a:prstGeom>
          <a:noFill/>
          <a:ln w="19050">
            <a:noFill/>
          </a:ln>
        </p:spPr>
        <p:txBody>
          <a:bodyPr wrap="square" lIns="0" tIns="0" rIns="0" bIns="0">
            <a:spAutoFit/>
          </a:bodyPr>
          <a:lstStyle/>
          <a:p>
            <a:pPr defTabSz="932742">
              <a:spcBef>
                <a:spcPct val="20000"/>
              </a:spcBef>
              <a:buSzPct val="90000"/>
              <a:defRPr/>
            </a:pPr>
            <a:r>
              <a:rPr lang="en-US" sz="1600" b="1">
                <a:latin typeface="Consolas" panose="020B0609020204030204" pitchFamily="49" charset="0"/>
              </a:rPr>
              <a:t>Response </a:t>
            </a:r>
          </a:p>
          <a:p>
            <a:pPr defTabSz="932742">
              <a:spcBef>
                <a:spcPct val="20000"/>
              </a:spcBef>
              <a:buSzPct val="90000"/>
              <a:defRPr/>
            </a:pPr>
            <a:endParaRPr lang="en-US" sz="1600">
              <a:latin typeface="Consolas" panose="020B0609020204030204" pitchFamily="49" charset="0"/>
            </a:endParaRPr>
          </a:p>
          <a:p>
            <a:pPr defTabSz="932742">
              <a:spcBef>
                <a:spcPct val="20000"/>
              </a:spcBef>
              <a:buSzPct val="90000"/>
              <a:defRPr/>
            </a:pPr>
            <a:r>
              <a:rPr lang="en-US" sz="1400">
                <a:latin typeface="Consolas" panose="020B0609020204030204" pitchFamily="49" charset="0"/>
              </a:rPr>
              <a:t>Based on the provided information, </a:t>
            </a:r>
            <a:br>
              <a:rPr lang="en-US" sz="1400">
                <a:latin typeface="Consolas" panose="020B0609020204030204" pitchFamily="49" charset="0"/>
              </a:rPr>
            </a:br>
            <a:r>
              <a:rPr lang="en-US" sz="1400">
                <a:latin typeface="Consolas" panose="020B0609020204030204" pitchFamily="49" charset="0"/>
              </a:rPr>
              <a:t>it can be determined that both health plans offered by Northwind Health Plus and Northwind Standard provide coverage for vision exams. Therefore, your health plan should cover annual eye exams.</a:t>
            </a:r>
          </a:p>
        </p:txBody>
      </p:sp>
      <mc:AlternateContent xmlns:mc="http://schemas.openxmlformats.org/markup-compatibility/2006">
        <mc:Choice xmlns:p14="http://schemas.microsoft.com/office/powerpoint/2010/main" Requires="p14">
          <p:contentPart p14:bwMode="auto" r:id="rId4">
            <p14:nvContentPartPr>
              <p14:cNvPr id="3" name="Ink 2">
                <a:extLst>
                  <a:ext uri="{FF2B5EF4-FFF2-40B4-BE49-F238E27FC236}">
                    <a16:creationId xmlns:a16="http://schemas.microsoft.com/office/drawing/2014/main" id="{EBE83CE1-8208-EBC5-7DF8-ACCF412FA5AF}"/>
                  </a:ext>
                </a:extLst>
              </p14:cNvPr>
              <p14:cNvContentPartPr/>
              <p14:nvPr/>
            </p14:nvContentPartPr>
            <p14:xfrm>
              <a:off x="8504280" y="5509800"/>
              <a:ext cx="1284840" cy="34560"/>
            </p14:xfrm>
          </p:contentPart>
        </mc:Choice>
        <mc:Fallback>
          <p:pic>
            <p:nvPicPr>
              <p:cNvPr id="3" name="Ink 2">
                <a:extLst>
                  <a:ext uri="{FF2B5EF4-FFF2-40B4-BE49-F238E27FC236}">
                    <a16:creationId xmlns:a16="http://schemas.microsoft.com/office/drawing/2014/main" id="{EBE83CE1-8208-EBC5-7DF8-ACCF412FA5AF}"/>
                  </a:ext>
                </a:extLst>
              </p:cNvPr>
              <p:cNvPicPr/>
              <p:nvPr/>
            </p:nvPicPr>
            <p:blipFill>
              <a:blip r:embed="rId5"/>
              <a:stretch>
                <a:fillRect/>
              </a:stretch>
            </p:blipFill>
            <p:spPr>
              <a:xfrm>
                <a:off x="8488440" y="5446440"/>
                <a:ext cx="1316160" cy="16128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4" name="Ink 3">
                <a:extLst>
                  <a:ext uri="{FF2B5EF4-FFF2-40B4-BE49-F238E27FC236}">
                    <a16:creationId xmlns:a16="http://schemas.microsoft.com/office/drawing/2014/main" id="{98F15A2C-A88B-FD05-1386-4EF5533681DD}"/>
                  </a:ext>
                </a:extLst>
              </p14:cNvPr>
              <p14:cNvContentPartPr/>
              <p14:nvPr/>
            </p14:nvContentPartPr>
            <p14:xfrm>
              <a:off x="8679960" y="4430160"/>
              <a:ext cx="1710000" cy="967680"/>
            </p14:xfrm>
          </p:contentPart>
        </mc:Choice>
        <mc:Fallback>
          <p:pic>
            <p:nvPicPr>
              <p:cNvPr id="4" name="Ink 3">
                <a:extLst>
                  <a:ext uri="{FF2B5EF4-FFF2-40B4-BE49-F238E27FC236}">
                    <a16:creationId xmlns:a16="http://schemas.microsoft.com/office/drawing/2014/main" id="{98F15A2C-A88B-FD05-1386-4EF5533681DD}"/>
                  </a:ext>
                </a:extLst>
              </p:cNvPr>
              <p:cNvPicPr/>
              <p:nvPr/>
            </p:nvPicPr>
            <p:blipFill>
              <a:blip r:embed="rId7"/>
              <a:stretch>
                <a:fillRect/>
              </a:stretch>
            </p:blipFill>
            <p:spPr>
              <a:xfrm>
                <a:off x="8670600" y="4420800"/>
                <a:ext cx="1728720" cy="986400"/>
              </a:xfrm>
              <a:prstGeom prst="rect">
                <a:avLst/>
              </a:prstGeom>
            </p:spPr>
          </p:pic>
        </mc:Fallback>
      </mc:AlternateContent>
    </p:spTree>
    <p:custDataLst>
      <p:tags r:id="rId1"/>
    </p:custDataLst>
    <p:extLst>
      <p:ext uri="{BB962C8B-B14F-4D97-AF65-F5344CB8AC3E}">
        <p14:creationId xmlns:p14="http://schemas.microsoft.com/office/powerpoint/2010/main" val="216856018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1"/>
                                        </p:tgtEl>
                                        <p:attrNameLst>
                                          <p:attrName>style.visibility</p:attrName>
                                        </p:attrNameLst>
                                      </p:cBhvr>
                                      <p:to>
                                        <p:strVal val="visible"/>
                                      </p:to>
                                    </p:set>
                                    <p:animEffect transition="in" filter="fade">
                                      <p:cBhvr>
                                        <p:cTn id="15" dur="500"/>
                                        <p:tgtEl>
                                          <p:spTgt spid="4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5"/>
                                        </p:tgtEl>
                                        <p:attrNameLst>
                                          <p:attrName>style.visibility</p:attrName>
                                        </p:attrNameLst>
                                      </p:cBhvr>
                                      <p:to>
                                        <p:strVal val="visible"/>
                                      </p:to>
                                    </p:set>
                                    <p:animEffect transition="in" filter="fade">
                                      <p:cBhvr>
                                        <p:cTn id="18" dur="500"/>
                                        <p:tgtEl>
                                          <p:spTgt spid="2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40"/>
                                        </p:tgtEl>
                                        <p:attrNameLst>
                                          <p:attrName>style.visibility</p:attrName>
                                        </p:attrNameLst>
                                      </p:cBhvr>
                                      <p:to>
                                        <p:strVal val="visible"/>
                                      </p:to>
                                    </p:set>
                                    <p:animEffect transition="in" filter="fade">
                                      <p:cBhvr>
                                        <p:cTn id="23" dur="500"/>
                                        <p:tgtEl>
                                          <p:spTgt spid="40"/>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fade">
                                      <p:cBhvr>
                                        <p:cTn id="31"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9" grpId="0"/>
      <p:bldP spid="25" grpId="0"/>
      <p:bldP spid="1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A90278-5766-7A8E-FA7E-7125C9C6DD0F}"/>
              </a:ext>
            </a:extLst>
          </p:cNvPr>
          <p:cNvSpPr>
            <a:spLocks noGrp="1"/>
          </p:cNvSpPr>
          <p:nvPr>
            <p:ph type="title"/>
          </p:nvPr>
        </p:nvSpPr>
        <p:spPr/>
        <p:txBody>
          <a:bodyPr/>
          <a:lstStyle/>
          <a:p>
            <a:r>
              <a:rPr lang="en-CA" dirty="0"/>
              <a:t>Information Assistant Architecture</a:t>
            </a:r>
          </a:p>
        </p:txBody>
      </p:sp>
      <p:pic>
        <p:nvPicPr>
          <p:cNvPr id="3" name="Picture 5">
            <a:extLst>
              <a:ext uri="{FF2B5EF4-FFF2-40B4-BE49-F238E27FC236}">
                <a16:creationId xmlns:a16="http://schemas.microsoft.com/office/drawing/2014/main" id="{A3B695CE-9C7B-F478-67C9-5D7937670BA2}"/>
              </a:ext>
            </a:extLst>
          </p:cNvPr>
          <p:cNvPicPr>
            <a:picLocks noChangeAspect="1"/>
          </p:cNvPicPr>
          <p:nvPr/>
        </p:nvPicPr>
        <p:blipFill>
          <a:blip r:embed="rId3"/>
          <a:stretch>
            <a:fillRect/>
          </a:stretch>
        </p:blipFill>
        <p:spPr>
          <a:xfrm>
            <a:off x="1713906" y="1531126"/>
            <a:ext cx="8590016" cy="4711049"/>
          </a:xfrm>
          <a:prstGeom prst="rect">
            <a:avLst/>
          </a:prstGeom>
        </p:spPr>
      </p:pic>
    </p:spTree>
    <p:extLst>
      <p:ext uri="{BB962C8B-B14F-4D97-AF65-F5344CB8AC3E}">
        <p14:creationId xmlns:p14="http://schemas.microsoft.com/office/powerpoint/2010/main" val="1023179943"/>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A2E2A2-53C0-C418-D5B0-FD6EC4544592}"/>
              </a:ext>
            </a:extLst>
          </p:cNvPr>
          <p:cNvSpPr>
            <a:spLocks noGrp="1"/>
          </p:cNvSpPr>
          <p:nvPr>
            <p:ph type="title"/>
          </p:nvPr>
        </p:nvSpPr>
        <p:spPr/>
        <p:txBody>
          <a:bodyPr/>
          <a:lstStyle/>
          <a:p>
            <a:r>
              <a:rPr lang="en-CA" dirty="0"/>
              <a:t>Chunking flow</a:t>
            </a:r>
          </a:p>
        </p:txBody>
      </p:sp>
      <p:pic>
        <p:nvPicPr>
          <p:cNvPr id="6" name="Picture 5">
            <a:extLst>
              <a:ext uri="{FF2B5EF4-FFF2-40B4-BE49-F238E27FC236}">
                <a16:creationId xmlns:a16="http://schemas.microsoft.com/office/drawing/2014/main" id="{BD395E46-F9F6-9D5E-446C-4E86FA81335C}"/>
              </a:ext>
            </a:extLst>
          </p:cNvPr>
          <p:cNvPicPr>
            <a:picLocks noChangeAspect="1"/>
          </p:cNvPicPr>
          <p:nvPr/>
        </p:nvPicPr>
        <p:blipFill>
          <a:blip r:embed="rId3"/>
          <a:stretch>
            <a:fillRect/>
          </a:stretch>
        </p:blipFill>
        <p:spPr>
          <a:xfrm>
            <a:off x="0" y="1733753"/>
            <a:ext cx="12192000" cy="3390493"/>
          </a:xfrm>
          <a:prstGeom prst="rect">
            <a:avLst/>
          </a:prstGeom>
        </p:spPr>
      </p:pic>
    </p:spTree>
    <p:extLst>
      <p:ext uri="{BB962C8B-B14F-4D97-AF65-F5344CB8AC3E}">
        <p14:creationId xmlns:p14="http://schemas.microsoft.com/office/powerpoint/2010/main" val="3170387961"/>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FFB98-73D7-2A16-F26B-C82D9761A976}"/>
              </a:ext>
            </a:extLst>
          </p:cNvPr>
          <p:cNvSpPr>
            <a:spLocks noGrp="1"/>
          </p:cNvSpPr>
          <p:nvPr>
            <p:ph type="title"/>
          </p:nvPr>
        </p:nvSpPr>
        <p:spPr/>
        <p:txBody>
          <a:bodyPr/>
          <a:lstStyle/>
          <a:p>
            <a:r>
              <a:rPr lang="en-CA" dirty="0"/>
              <a:t>Chunking output</a:t>
            </a:r>
          </a:p>
        </p:txBody>
      </p:sp>
      <p:sp>
        <p:nvSpPr>
          <p:cNvPr id="4" name="TextBox 3">
            <a:extLst>
              <a:ext uri="{FF2B5EF4-FFF2-40B4-BE49-F238E27FC236}">
                <a16:creationId xmlns:a16="http://schemas.microsoft.com/office/drawing/2014/main" id="{E5408C91-8656-9444-272E-33EFCBE73C8E}"/>
              </a:ext>
            </a:extLst>
          </p:cNvPr>
          <p:cNvSpPr txBox="1"/>
          <p:nvPr/>
        </p:nvSpPr>
        <p:spPr>
          <a:xfrm>
            <a:off x="2872468" y="1612569"/>
            <a:ext cx="6768192" cy="3970318"/>
          </a:xfrm>
          <a:prstGeom prst="rect">
            <a:avLst/>
          </a:prstGeom>
          <a:noFill/>
        </p:spPr>
        <p:txBody>
          <a:bodyPr wrap="square">
            <a:spAutoFit/>
          </a:bodyPr>
          <a:lstStyle/>
          <a:p>
            <a:r>
              <a:rPr lang="en-CA" dirty="0"/>
              <a:t>{</a:t>
            </a:r>
          </a:p>
          <a:p>
            <a:r>
              <a:rPr lang="en-CA" dirty="0"/>
              <a:t>  "</a:t>
            </a:r>
            <a:r>
              <a:rPr lang="en-CA" dirty="0" err="1"/>
              <a:t>file_name</a:t>
            </a:r>
            <a:r>
              <a:rPr lang="en-CA" dirty="0"/>
              <a:t>": "",</a:t>
            </a:r>
          </a:p>
          <a:p>
            <a:r>
              <a:rPr lang="en-CA" dirty="0"/>
              <a:t>  "</a:t>
            </a:r>
            <a:r>
              <a:rPr lang="en-CA" dirty="0" err="1"/>
              <a:t>file_uri</a:t>
            </a:r>
            <a:r>
              <a:rPr lang="en-CA" dirty="0"/>
              <a:t>": "",</a:t>
            </a:r>
          </a:p>
          <a:p>
            <a:r>
              <a:rPr lang="en-CA" dirty="0"/>
              <a:t>  "</a:t>
            </a:r>
            <a:r>
              <a:rPr lang="en-CA" dirty="0" err="1"/>
              <a:t>processed_datetime</a:t>
            </a:r>
            <a:r>
              <a:rPr lang="en-CA" dirty="0"/>
              <a:t>": "2023-08-10T21:27:57.258334",</a:t>
            </a:r>
          </a:p>
          <a:p>
            <a:r>
              <a:rPr lang="en-CA" dirty="0"/>
              <a:t>  "title": "",</a:t>
            </a:r>
          </a:p>
          <a:p>
            <a:r>
              <a:rPr lang="en-CA" dirty="0"/>
              <a:t>  "section": "",</a:t>
            </a:r>
          </a:p>
          <a:p>
            <a:r>
              <a:rPr lang="en-CA" dirty="0"/>
              <a:t>  "pages": [</a:t>
            </a:r>
          </a:p>
          <a:p>
            <a:r>
              <a:rPr lang="en-CA" dirty="0"/>
              <a:t>    1,</a:t>
            </a:r>
          </a:p>
          <a:p>
            <a:r>
              <a:rPr lang="en-CA" dirty="0"/>
              <a:t>    2,</a:t>
            </a:r>
          </a:p>
          <a:p>
            <a:r>
              <a:rPr lang="en-CA" dirty="0"/>
              <a:t>    3</a:t>
            </a:r>
          </a:p>
          <a:p>
            <a:r>
              <a:rPr lang="en-CA" dirty="0"/>
              <a:t>  ],</a:t>
            </a:r>
          </a:p>
          <a:p>
            <a:r>
              <a:rPr lang="en-CA" dirty="0"/>
              <a:t>  "</a:t>
            </a:r>
            <a:r>
              <a:rPr lang="en-CA" dirty="0" err="1"/>
              <a:t>token_count</a:t>
            </a:r>
            <a:r>
              <a:rPr lang="en-CA" dirty="0"/>
              <a:t>": 9,</a:t>
            </a:r>
          </a:p>
          <a:p>
            <a:r>
              <a:rPr lang="en-CA" dirty="0"/>
              <a:t>  "content": ""</a:t>
            </a:r>
          </a:p>
          <a:p>
            <a:r>
              <a:rPr lang="en-CA" dirty="0"/>
              <a:t>}</a:t>
            </a:r>
          </a:p>
        </p:txBody>
      </p:sp>
      <p:pic>
        <p:nvPicPr>
          <p:cNvPr id="8" name="Audio 7">
            <a:extLst>
              <a:ext uri="{FF2B5EF4-FFF2-40B4-BE49-F238E27FC236}">
                <a16:creationId xmlns:a16="http://schemas.microsoft.com/office/drawing/2014/main" id="{C42E2DCD-E9FB-2BB3-FBAE-0FF67B0C491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217299232"/>
      </p:ext>
    </p:extLst>
  </p:cSld>
  <p:clrMapOvr>
    <a:masterClrMapping/>
  </p:clrMapOvr>
  <p:transition advTm="1188">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4B8DE8E-755D-DB21-7851-B75EB8F3FB71}"/>
              </a:ext>
            </a:extLst>
          </p:cNvPr>
          <p:cNvSpPr>
            <a:spLocks noGrp="1"/>
          </p:cNvSpPr>
          <p:nvPr>
            <p:ph type="title"/>
          </p:nvPr>
        </p:nvSpPr>
        <p:spPr/>
        <p:txBody>
          <a:bodyPr/>
          <a:lstStyle/>
          <a:p>
            <a:r>
              <a:rPr lang="en-IN" dirty="0"/>
              <a:t>Thank you</a:t>
            </a:r>
          </a:p>
        </p:txBody>
      </p:sp>
      <p:pic>
        <p:nvPicPr>
          <p:cNvPr id="3" name="Audio 2">
            <a:extLst>
              <a:ext uri="{FF2B5EF4-FFF2-40B4-BE49-F238E27FC236}">
                <a16:creationId xmlns:a16="http://schemas.microsoft.com/office/drawing/2014/main" id="{15345CB4-42D8-AFEC-51A2-8C663060023D}"/>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690698051"/>
      </p:ext>
    </p:extLst>
  </p:cSld>
  <p:clrMapOvr>
    <a:masterClrMapping/>
  </p:clrMapOvr>
  <p:transition advTm="8378">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0.2|0.5|0.6|0.6"/>
</p:tagLst>
</file>

<file path=ppt/theme/theme1.xml><?xml version="1.0" encoding="utf-8"?>
<a:theme xmlns:a="http://schemas.openxmlformats.org/drawingml/2006/main" name="IPS New">
  <a:themeElements>
    <a:clrScheme name="IPS Brand Color">
      <a:dk1>
        <a:srgbClr val="000000"/>
      </a:dk1>
      <a:lt1>
        <a:srgbClr val="FFFFFF"/>
      </a:lt1>
      <a:dk2>
        <a:srgbClr val="2A446F"/>
      </a:dk2>
      <a:lt2>
        <a:srgbClr val="D9D9D6"/>
      </a:lt2>
      <a:accent1>
        <a:srgbClr val="0078D4"/>
      </a:accent1>
      <a:accent2>
        <a:srgbClr val="2A446F"/>
      </a:accent2>
      <a:accent3>
        <a:srgbClr val="49C5B1"/>
      </a:accent3>
      <a:accent4>
        <a:srgbClr val="FFB900"/>
      </a:accent4>
      <a:accent5>
        <a:srgbClr val="FF5C39"/>
      </a:accent5>
      <a:accent6>
        <a:srgbClr val="B1B3B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IPS New" id="{4EB5C47F-3DB3-48A5-94F6-D61450CF9D22}" vid="{E1F90190-1B4A-4B19-82C0-BA5BED2AC0D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230e9df3-be65-4c73-a93b-d1236ebd677e" xsi:nil="true"/>
    <MediaLengthInSeconds xmlns="58cc8852-d87c-45ee-aa5d-3289e0fe68fe" xsi:nil="true"/>
    <SharedWithUsers xmlns="29c6a4e1-2e65-4654-9b38-7f1230eafaf1">
      <UserInfo>
        <DisplayName/>
        <AccountId xsi:nil="true"/>
        <AccountType/>
      </UserInfo>
    </SharedWithUsers>
    <lcf76f155ced4ddcb4097134ff3c332f xmlns="58cc8852-d87c-45ee-aa5d-3289e0fe68fe">
      <Terms xmlns="http://schemas.microsoft.com/office/infopath/2007/PartnerControls"/>
    </lcf76f155ced4ddcb4097134ff3c332f>
    <OneNoteFluid_FileOrder xmlns="58cc8852-d87c-45ee-aa5d-3289e0fe68fe"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594C399E2F1789459FA88262884A26DE" ma:contentTypeVersion="22" ma:contentTypeDescription="Create a new document." ma:contentTypeScope="" ma:versionID="c2a63439c8099198f2bfe44a95c9077f">
  <xsd:schema xmlns:xsd="http://www.w3.org/2001/XMLSchema" xmlns:xs="http://www.w3.org/2001/XMLSchema" xmlns:p="http://schemas.microsoft.com/office/2006/metadata/properties" xmlns:ns1="http://schemas.microsoft.com/sharepoint/v3" xmlns:ns2="58cc8852-d87c-45ee-aa5d-3289e0fe68fe" xmlns:ns3="29c6a4e1-2e65-4654-9b38-7f1230eafaf1" xmlns:ns4="230e9df3-be65-4c73-a93b-d1236ebd677e" targetNamespace="http://schemas.microsoft.com/office/2006/metadata/properties" ma:root="true" ma:fieldsID="90606e691be1a89b6f5cd55391a79d32" ns1:_="" ns2:_="" ns3:_="" ns4:_="">
    <xsd:import namespace="http://schemas.microsoft.com/sharepoint/v3"/>
    <xsd:import namespace="58cc8852-d87c-45ee-aa5d-3289e0fe68fe"/>
    <xsd:import namespace="29c6a4e1-2e65-4654-9b38-7f1230eafaf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2:MediaServiceGenerationTime" minOccurs="0"/>
                <xsd:element ref="ns2:MediaServiceEventHashCode" minOccurs="0"/>
                <xsd:element ref="ns2:MediaLengthInSeconds" minOccurs="0"/>
                <xsd:element ref="ns2:MediaServiceLocation" minOccurs="0"/>
                <xsd:element ref="ns2:MediaServiceOCR" minOccurs="0"/>
                <xsd:element ref="ns2:lcf76f155ced4ddcb4097134ff3c332f" minOccurs="0"/>
                <xsd:element ref="ns4:TaxCatchAll" minOccurs="0"/>
                <xsd:element ref="ns2:OneNoteFluid_FileOrder" minOccurs="0"/>
                <xsd:element ref="ns2:MediaServiceSearchProperties" minOccurs="0"/>
                <xsd:element ref="ns2:MediaServiceDocTag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8cc8852-d87c-45ee-aa5d-3289e0fe68f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LengthInSeconds" ma:index="19" nillable="true" ma:displayName="Length (seconds)" ma:internalName="MediaLengthInSeconds" ma:readOnly="true">
      <xsd:simpleType>
        <xsd:restriction base="dms:Unknown"/>
      </xsd:simpleType>
    </xsd:element>
    <xsd:element name="MediaServiceLocation" ma:index="20" nillable="true" ma:displayName="Location" ma:internalName="MediaServiceLocation" ma:readOnly="true">
      <xsd:simpleType>
        <xsd:restriction base="dms:Text"/>
      </xsd:simpleType>
    </xsd:element>
    <xsd:element name="MediaServiceOCR" ma:index="21" nillable="true" ma:displayName="Extracted Text" ma:internalName="MediaServiceOCR" ma:readOnly="true">
      <xsd:simpleType>
        <xsd:restriction base="dms:Note">
          <xsd:maxLength value="255"/>
        </xsd:restriction>
      </xsd:simpleType>
    </xsd:element>
    <xsd:element name="lcf76f155ced4ddcb4097134ff3c332f" ma:index="23"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OneNoteFluid_FileOrder" ma:index="25" nillable="true" ma:displayName="OneNoteFluid_FileOrder" ma:internalName="OneNoteFluid_FileOrder">
      <xsd:simpleType>
        <xsd:restriction base="dms:Text">
          <xsd:maxLength value="255"/>
        </xsd:restriction>
      </xsd:simpleType>
    </xsd:element>
    <xsd:element name="MediaServiceSearchProperties" ma:index="26" nillable="true" ma:displayName="MediaServiceSearchProperties" ma:hidden="true" ma:internalName="MediaServiceSearchProperties" ma:readOnly="true">
      <xsd:simpleType>
        <xsd:restriction base="dms:Note"/>
      </xsd:simpleType>
    </xsd:element>
    <xsd:element name="MediaServiceDocTags" ma:index="27" nillable="true" ma:displayName="MediaServiceDocTags" ma:hidden="true" ma:internalName="MediaServiceDocTags" ma:readOnly="true">
      <xsd:simpleType>
        <xsd:restriction base="dms:Note"/>
      </xsd:simpleType>
    </xsd:element>
    <xsd:element name="MediaServiceObjectDetectorVersions" ma:index="28"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9c6a4e1-2e65-4654-9b38-7f1230eafaf1"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4" nillable="true" ma:displayName="Taxonomy Catch All Column" ma:hidden="true" ma:list="{8c816717-2b67-43f2-8a4e-6497f6f4a28b}" ma:internalName="TaxCatchAll" ma:showField="CatchAllData" ma:web="29c6a4e1-2e65-4654-9b38-7f1230eafaf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7072674-7FC8-43E5-BAF6-212F225AE4D1}">
  <ds:schemaRefs>
    <ds:schemaRef ds:uri="http://schemas.microsoft.com/office/infopath/2007/PartnerControls"/>
    <ds:schemaRef ds:uri="http://purl.org/dc/dcmitype/"/>
    <ds:schemaRef ds:uri="http://schemas.openxmlformats.org/package/2006/metadata/core-properties"/>
    <ds:schemaRef ds:uri="5825e951-062f-4908-b86f-fd6ae547aa91"/>
    <ds:schemaRef ds:uri="http://purl.org/dc/terms/"/>
    <ds:schemaRef ds:uri="http://www.w3.org/XML/1998/namespace"/>
    <ds:schemaRef ds:uri="230e9df3-be65-4c73-a93b-d1236ebd677e"/>
    <ds:schemaRef ds:uri="http://schemas.microsoft.com/office/2006/documentManagement/types"/>
    <ds:schemaRef ds:uri="http://purl.org/dc/elements/1.1/"/>
    <ds:schemaRef ds:uri="8da808ee-b75f-4b7c-aa8a-a3c045418542"/>
    <ds:schemaRef ds:uri="http://schemas.microsoft.com/sharepoint/v3"/>
    <ds:schemaRef ds:uri="http://schemas.microsoft.com/office/2006/metadata/properties"/>
  </ds:schemaRefs>
</ds:datastoreItem>
</file>

<file path=customXml/itemProps2.xml><?xml version="1.0" encoding="utf-8"?>
<ds:datastoreItem xmlns:ds="http://schemas.openxmlformats.org/officeDocument/2006/customXml" ds:itemID="{23B84FC3-DF28-4D95-8F8B-A6C618038FDC}">
  <ds:schemaRefs>
    <ds:schemaRef ds:uri="http://schemas.microsoft.com/sharepoint/v3/contenttype/forms"/>
  </ds:schemaRefs>
</ds:datastoreItem>
</file>

<file path=customXml/itemProps3.xml><?xml version="1.0" encoding="utf-8"?>
<ds:datastoreItem xmlns:ds="http://schemas.openxmlformats.org/officeDocument/2006/customXml" ds:itemID="{54E2FA50-246D-4DD7-9A26-C2675F0093B5}"/>
</file>

<file path=docMetadata/LabelInfo.xml><?xml version="1.0" encoding="utf-8"?>
<clbl:labelList xmlns:clbl="http://schemas.microsoft.com/office/2020/mipLabelMetadata">
  <clbl:label id="{1a19d03a-48bc-4359-8038-5b5f6d5847c3}"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
  <TotalTime>475</TotalTime>
  <Words>419</Words>
  <Application>Microsoft Office PowerPoint</Application>
  <PresentationFormat>Widescreen</PresentationFormat>
  <Paragraphs>61</Paragraphs>
  <Slides>7</Slides>
  <Notes>6</Notes>
  <HiddenSlides>0</HiddenSlides>
  <MMClips>2</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vt:i4>
      </vt:variant>
    </vt:vector>
  </HeadingPairs>
  <TitlesOfParts>
    <vt:vector size="14" baseType="lpstr">
      <vt:lpstr>Arial</vt:lpstr>
      <vt:lpstr>Calibri</vt:lpstr>
      <vt:lpstr>Consolas</vt:lpstr>
      <vt:lpstr>Segoe UI</vt:lpstr>
      <vt:lpstr>Segoe UI Semibold</vt:lpstr>
      <vt:lpstr>Wingdings</vt:lpstr>
      <vt:lpstr>IPS New</vt:lpstr>
      <vt:lpstr>Information Assistant  Chunking</vt:lpstr>
      <vt:lpstr>Retrieval Augmented Generation (RAG)</vt:lpstr>
      <vt:lpstr>Retrieval augmented generation: bring your data to the prompt</vt:lpstr>
      <vt:lpstr>Information Assistant Architecture</vt:lpstr>
      <vt:lpstr>Chunking flow</vt:lpstr>
      <vt:lpstr>Chunking output</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IPS Industries WW Public Sector Template FY24</dc:title>
  <dc:creator>Sally Henry</dc:creator>
  <cp:lastModifiedBy>George Earl</cp:lastModifiedBy>
  <cp:revision>2</cp:revision>
  <dcterms:created xsi:type="dcterms:W3CDTF">2023-06-20T07:23:38Z</dcterms:created>
  <dcterms:modified xsi:type="dcterms:W3CDTF">2023-08-21T22:17:31Z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rder">
    <vt:lpwstr>12536300.0000000</vt:lpwstr>
  </property>
  <property fmtid="{D5CDD505-2E9C-101B-9397-08002B2CF9AE}" pid="3" name="xd_ProgID">
    <vt:lpwstr/>
  </property>
  <property fmtid="{D5CDD505-2E9C-101B-9397-08002B2CF9AE}" pid="4" name="ContentTypeId">
    <vt:lpwstr>0x010100594C399E2F1789459FA88262884A26DE</vt:lpwstr>
  </property>
  <property fmtid="{D5CDD505-2E9C-101B-9397-08002B2CF9AE}" pid="5" name="ComplianceAssetId">
    <vt:lpwstr/>
  </property>
  <property fmtid="{D5CDD505-2E9C-101B-9397-08002B2CF9AE}" pid="6" name="TemplateUrl">
    <vt:lpwstr/>
  </property>
  <property fmtid="{D5CDD505-2E9C-101B-9397-08002B2CF9AE}" pid="7" name="_ExtendedDescription">
    <vt:lpwstr/>
  </property>
  <property fmtid="{D5CDD505-2E9C-101B-9397-08002B2CF9AE}" pid="8" name="TriggerFlowInfo">
    <vt:lpwstr/>
  </property>
  <property fmtid="{D5CDD505-2E9C-101B-9397-08002B2CF9AE}" pid="9" name="xd_Signature">
    <vt:lpwstr/>
  </property>
  <property fmtid="{D5CDD505-2E9C-101B-9397-08002B2CF9AE}" pid="10" name="MediaServiceImageTags">
    <vt:lpwstr/>
  </property>
</Properties>
</file>